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1"/>
  </p:sldMasterIdLst>
  <p:notesMasterIdLst>
    <p:notesMasterId r:id="rId16"/>
  </p:notesMasterIdLst>
  <p:handoutMasterIdLst>
    <p:handoutMasterId r:id="rId17"/>
  </p:handoutMasterIdLst>
  <p:sldIdLst>
    <p:sldId id="263" r:id="rId2"/>
    <p:sldId id="264" r:id="rId3"/>
    <p:sldId id="267" r:id="rId4"/>
    <p:sldId id="268" r:id="rId5"/>
    <p:sldId id="269" r:id="rId6"/>
    <p:sldId id="278" r:id="rId7"/>
    <p:sldId id="270" r:id="rId8"/>
    <p:sldId id="274" r:id="rId9"/>
    <p:sldId id="271" r:id="rId10"/>
    <p:sldId id="272" r:id="rId11"/>
    <p:sldId id="273" r:id="rId12"/>
    <p:sldId id="275" r:id="rId13"/>
    <p:sldId id="276" r:id="rId14"/>
    <p:sldId id="277" r:id="rId1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2" autoAdjust="0"/>
    <p:restoredTop sz="88727" autoAdjust="0"/>
  </p:normalViewPr>
  <p:slideViewPr>
    <p:cSldViewPr snapToGrid="0" snapToObjects="1">
      <p:cViewPr varScale="1">
        <p:scale>
          <a:sx n="112" d="100"/>
          <a:sy n="112" d="100"/>
        </p:scale>
        <p:origin x="-888" y="-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16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-29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7EBD8-9F3A-5C42-A65D-DA895627A9FE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0FFB3-55F2-F64F-9560-BE1AB4FFAB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327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C239F-769D-D748-9BC1-BFE369217D9D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BF18-10B7-604F-A96D-FF9ED7F0F4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3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BF18-10B7-604F-A96D-FF9ED7F0F43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9"/>
          <p:cNvSpPr/>
          <p:nvPr userDrawn="1"/>
        </p:nvSpPr>
        <p:spPr>
          <a:xfrm>
            <a:off x="88642" y="604721"/>
            <a:ext cx="9709782" cy="6036139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1026313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>
              <a:solidFill>
                <a:prstClr val="black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8642" y="253076"/>
            <a:ext cx="9709782" cy="180001"/>
            <a:chOff x="88642" y="273779"/>
            <a:chExt cx="7662987" cy="180001"/>
          </a:xfrm>
        </p:grpSpPr>
        <p:sp>
          <p:nvSpPr>
            <p:cNvPr id="7" name="직사각형 29"/>
            <p:cNvSpPr/>
            <p:nvPr userDrawn="1"/>
          </p:nvSpPr>
          <p:spPr>
            <a:xfrm>
              <a:off x="88642" y="273779"/>
              <a:ext cx="7662987" cy="180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lIns="76023" tIns="38012" rIns="76023" bIns="38012" anchor="ctr"/>
            <a:lstStyle/>
            <a:p>
              <a:pPr algn="ctr" defTabSz="102631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 userDrawn="1"/>
          </p:nvSpPr>
          <p:spPr bwMode="auto">
            <a:xfrm>
              <a:off x="88642" y="273780"/>
              <a:ext cx="622145" cy="180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76023" tIns="38012" rIns="76023" bIns="38012" anchor="ctr"/>
            <a:lstStyle/>
            <a:p>
              <a:pPr algn="ctr" defTabSz="9578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b="0" dirty="0" smtClean="0">
                  <a:solidFill>
                    <a:prstClr val="white"/>
                  </a:solidFill>
                  <a:latin typeface="Arial" charset="0"/>
                </a:rPr>
                <a:t>화면</a:t>
              </a:r>
              <a:r>
                <a:rPr kumimoji="0" lang="en-US" altLang="ko-KR" sz="700" b="0" dirty="0" smtClean="0">
                  <a:solidFill>
                    <a:prstClr val="white"/>
                  </a:solidFill>
                  <a:latin typeface="Arial" charset="0"/>
                </a:rPr>
                <a:t>ID</a:t>
              </a:r>
              <a:endParaRPr kumimoji="0" lang="en-US" altLang="ko-KR" sz="700" b="0" dirty="0">
                <a:solidFill>
                  <a:prstClr val="white"/>
                </a:solidFill>
                <a:latin typeface="Arial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2269153" y="273780"/>
              <a:ext cx="622145" cy="180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76023" tIns="38012" rIns="76023" bIns="38012" anchor="ctr"/>
            <a:lstStyle/>
            <a:p>
              <a:pPr algn="ctr" defTabSz="9578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b="0" smtClean="0">
                  <a:solidFill>
                    <a:prstClr val="white"/>
                  </a:solidFill>
                  <a:latin typeface="Arial" charset="0"/>
                </a:rPr>
                <a:t>화면명</a:t>
              </a:r>
              <a:endParaRPr kumimoji="0" lang="en-US" altLang="ko-KR" sz="700" b="0" dirty="0">
                <a:solidFill>
                  <a:prstClr val="white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88642" y="428899"/>
            <a:ext cx="9709782" cy="180001"/>
            <a:chOff x="88642" y="273779"/>
            <a:chExt cx="7662987" cy="180001"/>
          </a:xfrm>
        </p:grpSpPr>
        <p:sp>
          <p:nvSpPr>
            <p:cNvPr id="13" name="직사각형 29"/>
            <p:cNvSpPr/>
            <p:nvPr userDrawn="1"/>
          </p:nvSpPr>
          <p:spPr>
            <a:xfrm>
              <a:off x="88642" y="273779"/>
              <a:ext cx="7662987" cy="180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lIns="76023" tIns="38012" rIns="76023" bIns="38012" anchor="ctr"/>
            <a:lstStyle/>
            <a:p>
              <a:pPr algn="ctr" defTabSz="102631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 userDrawn="1"/>
          </p:nvSpPr>
          <p:spPr bwMode="auto">
            <a:xfrm>
              <a:off x="88642" y="273780"/>
              <a:ext cx="622145" cy="180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76023" tIns="38012" rIns="76023" bIns="38012" anchor="ctr"/>
            <a:lstStyle/>
            <a:p>
              <a:pPr algn="ctr" defTabSz="9578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b="0" dirty="0" smtClean="0">
                  <a:solidFill>
                    <a:prstClr val="white"/>
                  </a:solidFill>
                  <a:latin typeface="Arial" charset="0"/>
                </a:rPr>
                <a:t>화면경로</a:t>
              </a:r>
              <a:endParaRPr kumimoji="0" lang="en-US" altLang="ko-KR" sz="700" b="0" dirty="0" smtClean="0">
                <a:solidFill>
                  <a:prstClr val="white"/>
                </a:solidFill>
                <a:latin typeface="Arial" charset="0"/>
              </a:endParaRPr>
            </a:p>
          </p:txBody>
        </p:sp>
      </p:grpSp>
      <p:sp>
        <p:nvSpPr>
          <p:cNvPr id="3" name="Title 7"/>
          <p:cNvSpPr>
            <a:spLocks noGrp="1"/>
          </p:cNvSpPr>
          <p:nvPr userDrawn="1">
            <p:ph type="title"/>
          </p:nvPr>
        </p:nvSpPr>
        <p:spPr>
          <a:xfrm>
            <a:off x="2862867" y="244831"/>
            <a:ext cx="486033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l">
              <a:lnSpc>
                <a:spcPct val="100000"/>
              </a:lnSpc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0"/>
          </p:nvPr>
        </p:nvSpPr>
        <p:spPr>
          <a:xfrm>
            <a:off x="674060" y="244860"/>
            <a:ext cx="2180098" cy="21538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800"/>
            </a:lvl1pPr>
            <a:lvl2pPr marL="457200" indent="0">
              <a:lnSpc>
                <a:spcPct val="100000"/>
              </a:lnSpc>
              <a:buNone/>
              <a:defRPr sz="1000"/>
            </a:lvl2pPr>
            <a:lvl3pPr marL="914400" indent="0">
              <a:lnSpc>
                <a:spcPct val="100000"/>
              </a:lnSpc>
              <a:buNone/>
              <a:defRPr sz="1000"/>
            </a:lvl3pPr>
            <a:lvl4pPr marL="1371600" indent="0">
              <a:lnSpc>
                <a:spcPct val="100000"/>
              </a:lnSpc>
              <a:buNone/>
              <a:defRPr sz="1000"/>
            </a:lvl4pPr>
            <a:lvl5pPr marL="1828800" indent="0">
              <a:lnSpc>
                <a:spcPct val="100000"/>
              </a:lnSpc>
              <a:buNone/>
              <a:defRPr sz="1000"/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 userDrawn="1">
            <p:ph type="body" sz="quarter" idx="11"/>
          </p:nvPr>
        </p:nvSpPr>
        <p:spPr>
          <a:xfrm>
            <a:off x="674061" y="416214"/>
            <a:ext cx="7055998" cy="21538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800"/>
            </a:lvl1pPr>
            <a:lvl2pPr marL="457200" indent="0">
              <a:lnSpc>
                <a:spcPct val="100000"/>
              </a:lnSpc>
              <a:buNone/>
              <a:defRPr sz="1000"/>
            </a:lvl2pPr>
            <a:lvl3pPr marL="914400" indent="0">
              <a:lnSpc>
                <a:spcPct val="100000"/>
              </a:lnSpc>
              <a:buNone/>
              <a:defRPr sz="1000"/>
            </a:lvl3pPr>
            <a:lvl4pPr marL="1371600" indent="0">
              <a:lnSpc>
                <a:spcPct val="100000"/>
              </a:lnSpc>
              <a:buNone/>
              <a:defRPr sz="1000"/>
            </a:lvl4pPr>
            <a:lvl5pPr marL="1828800" indent="0">
              <a:lnSpc>
                <a:spcPct val="100000"/>
              </a:lnSpc>
              <a:buNone/>
              <a:defRPr sz="1000"/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16" name="Display"/>
          <p:cNvSpPr>
            <a:spLocks/>
          </p:cNvSpPr>
          <p:nvPr userDrawn="1"/>
        </p:nvSpPr>
        <p:spPr bwMode="auto">
          <a:xfrm>
            <a:off x="574893" y="1314164"/>
            <a:ext cx="2014342" cy="3668512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731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 userDrawn="1"/>
        </p:nvSpPr>
        <p:spPr bwMode="auto">
          <a:xfrm>
            <a:off x="574891" y="5062804"/>
            <a:ext cx="2014344" cy="123429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9"/>
          <p:cNvSpPr>
            <a:spLocks noChangeArrowheads="1"/>
          </p:cNvSpPr>
          <p:nvPr userDrawn="1"/>
        </p:nvSpPr>
        <p:spPr bwMode="auto">
          <a:xfrm>
            <a:off x="574891" y="5067658"/>
            <a:ext cx="2014344" cy="15392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b="0" dirty="0">
                <a:solidFill>
                  <a:prstClr val="white"/>
                </a:solidFill>
                <a:latin typeface="Arial" charset="0"/>
              </a:rPr>
              <a:t>Description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74893" y="1206732"/>
            <a:ext cx="2014342" cy="107432"/>
            <a:chOff x="694158" y="1141996"/>
            <a:chExt cx="2014342" cy="107432"/>
          </a:xfrm>
        </p:grpSpPr>
        <p:sp>
          <p:nvSpPr>
            <p:cNvPr id="23" name="Display"/>
            <p:cNvSpPr>
              <a:spLocks/>
            </p:cNvSpPr>
            <p:nvPr/>
          </p:nvSpPr>
          <p:spPr bwMode="auto">
            <a:xfrm>
              <a:off x="694158" y="1141996"/>
              <a:ext cx="2014342" cy="107431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94158" y="1141997"/>
              <a:ext cx="2014342" cy="107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Rectangle 9"/>
          <p:cNvSpPr>
            <a:spLocks noChangeArrowheads="1"/>
          </p:cNvSpPr>
          <p:nvPr userDrawn="1"/>
        </p:nvSpPr>
        <p:spPr bwMode="auto">
          <a:xfrm>
            <a:off x="574891" y="917799"/>
            <a:ext cx="2014344" cy="15392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b="0" dirty="0" smtClean="0">
                <a:solidFill>
                  <a:prstClr val="white"/>
                </a:solidFill>
                <a:latin typeface="Arial" charset="0"/>
              </a:rPr>
              <a:t>Screen No :</a:t>
            </a:r>
            <a:endParaRPr kumimoji="0" lang="en-US" altLang="ko-KR" sz="700" b="0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26" name="Display"/>
          <p:cNvSpPr>
            <a:spLocks/>
          </p:cNvSpPr>
          <p:nvPr userDrawn="1"/>
        </p:nvSpPr>
        <p:spPr bwMode="auto">
          <a:xfrm>
            <a:off x="2817513" y="1314164"/>
            <a:ext cx="2014342" cy="3668512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731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 userDrawn="1"/>
        </p:nvSpPr>
        <p:spPr bwMode="auto">
          <a:xfrm>
            <a:off x="2817511" y="5062804"/>
            <a:ext cx="2014344" cy="123429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8" name="Rectangle 9"/>
          <p:cNvSpPr>
            <a:spLocks noChangeArrowheads="1"/>
          </p:cNvSpPr>
          <p:nvPr userDrawn="1"/>
        </p:nvSpPr>
        <p:spPr bwMode="auto">
          <a:xfrm>
            <a:off x="2817511" y="5067658"/>
            <a:ext cx="2014344" cy="15392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b="0" dirty="0">
                <a:solidFill>
                  <a:prstClr val="white"/>
                </a:solidFill>
                <a:latin typeface="Arial" charset="0"/>
              </a:rPr>
              <a:t>Description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2817513" y="1206732"/>
            <a:ext cx="2014342" cy="107432"/>
            <a:chOff x="694158" y="1141996"/>
            <a:chExt cx="2014342" cy="107432"/>
          </a:xfrm>
        </p:grpSpPr>
        <p:sp>
          <p:nvSpPr>
            <p:cNvPr id="31" name="Display"/>
            <p:cNvSpPr>
              <a:spLocks/>
            </p:cNvSpPr>
            <p:nvPr/>
          </p:nvSpPr>
          <p:spPr bwMode="auto">
            <a:xfrm>
              <a:off x="694158" y="1141996"/>
              <a:ext cx="2014342" cy="107431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94158" y="1141997"/>
              <a:ext cx="2014342" cy="107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Rectangle 9"/>
          <p:cNvSpPr>
            <a:spLocks noChangeArrowheads="1"/>
          </p:cNvSpPr>
          <p:nvPr userDrawn="1"/>
        </p:nvSpPr>
        <p:spPr bwMode="auto">
          <a:xfrm>
            <a:off x="2817511" y="917799"/>
            <a:ext cx="2014344" cy="15392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>
              <a:defRPr/>
            </a:pPr>
            <a:r>
              <a:rPr kumimoji="0" lang="en-US" altLang="ko-KR" sz="700" b="0" dirty="0" smtClean="0">
                <a:solidFill>
                  <a:prstClr val="white"/>
                </a:solidFill>
                <a:latin typeface="Arial" charset="0"/>
              </a:rPr>
              <a:t>Screen No </a:t>
            </a:r>
            <a:r>
              <a:rPr lang="en-US" altLang="ko-KR" sz="700" dirty="0" smtClean="0">
                <a:solidFill>
                  <a:prstClr val="white"/>
                </a:solidFill>
                <a:latin typeface="Arial" charset="0"/>
              </a:rPr>
              <a:t>:</a:t>
            </a:r>
          </a:p>
        </p:txBody>
      </p:sp>
      <p:sp>
        <p:nvSpPr>
          <p:cNvPr id="34" name="Display"/>
          <p:cNvSpPr>
            <a:spLocks/>
          </p:cNvSpPr>
          <p:nvPr userDrawn="1"/>
        </p:nvSpPr>
        <p:spPr bwMode="auto">
          <a:xfrm>
            <a:off x="5049761" y="1314164"/>
            <a:ext cx="2014342" cy="3668512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731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 userDrawn="1"/>
        </p:nvSpPr>
        <p:spPr bwMode="auto">
          <a:xfrm>
            <a:off x="5049759" y="5062804"/>
            <a:ext cx="2014344" cy="123429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9"/>
          <p:cNvSpPr>
            <a:spLocks noChangeArrowheads="1"/>
          </p:cNvSpPr>
          <p:nvPr userDrawn="1"/>
        </p:nvSpPr>
        <p:spPr bwMode="auto">
          <a:xfrm>
            <a:off x="5049759" y="5067658"/>
            <a:ext cx="2014344" cy="15392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b="0" dirty="0">
                <a:solidFill>
                  <a:prstClr val="white"/>
                </a:solidFill>
                <a:latin typeface="Arial" charset="0"/>
              </a:rPr>
              <a:t>Description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5049761" y="1206732"/>
            <a:ext cx="2014342" cy="107432"/>
            <a:chOff x="694158" y="1141996"/>
            <a:chExt cx="2014342" cy="107432"/>
          </a:xfrm>
        </p:grpSpPr>
        <p:sp>
          <p:nvSpPr>
            <p:cNvPr id="39" name="Display"/>
            <p:cNvSpPr>
              <a:spLocks/>
            </p:cNvSpPr>
            <p:nvPr/>
          </p:nvSpPr>
          <p:spPr bwMode="auto">
            <a:xfrm>
              <a:off x="694158" y="1141996"/>
              <a:ext cx="2014342" cy="107431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94158" y="1141997"/>
              <a:ext cx="2014342" cy="107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1" name="Rectangle 9"/>
          <p:cNvSpPr>
            <a:spLocks noChangeArrowheads="1"/>
          </p:cNvSpPr>
          <p:nvPr userDrawn="1"/>
        </p:nvSpPr>
        <p:spPr bwMode="auto">
          <a:xfrm>
            <a:off x="5049759" y="917799"/>
            <a:ext cx="2014344" cy="15392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>
              <a:defRPr/>
            </a:pPr>
            <a:r>
              <a:rPr lang="en-US" altLang="ko-KR" sz="700" dirty="0" smtClean="0">
                <a:solidFill>
                  <a:prstClr val="white"/>
                </a:solidFill>
                <a:latin typeface="Arial" charset="0"/>
              </a:rPr>
              <a:t>Screen No :</a:t>
            </a:r>
          </a:p>
        </p:txBody>
      </p:sp>
      <p:sp>
        <p:nvSpPr>
          <p:cNvPr id="42" name="Display"/>
          <p:cNvSpPr>
            <a:spLocks/>
          </p:cNvSpPr>
          <p:nvPr userDrawn="1"/>
        </p:nvSpPr>
        <p:spPr bwMode="auto">
          <a:xfrm>
            <a:off x="7282009" y="1314164"/>
            <a:ext cx="2014342" cy="3668512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731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7"/>
          <p:cNvSpPr>
            <a:spLocks noChangeArrowheads="1"/>
          </p:cNvSpPr>
          <p:nvPr userDrawn="1"/>
        </p:nvSpPr>
        <p:spPr bwMode="auto">
          <a:xfrm>
            <a:off x="7282007" y="5062804"/>
            <a:ext cx="2014344" cy="123429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9"/>
          <p:cNvSpPr>
            <a:spLocks noChangeArrowheads="1"/>
          </p:cNvSpPr>
          <p:nvPr userDrawn="1"/>
        </p:nvSpPr>
        <p:spPr bwMode="auto">
          <a:xfrm>
            <a:off x="7282007" y="5067658"/>
            <a:ext cx="2014344" cy="15392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b="0" dirty="0">
                <a:solidFill>
                  <a:prstClr val="white"/>
                </a:solidFill>
                <a:latin typeface="Arial" charset="0"/>
              </a:rPr>
              <a:t>Description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7282009" y="1206732"/>
            <a:ext cx="2014342" cy="107432"/>
            <a:chOff x="694158" y="1141996"/>
            <a:chExt cx="2014342" cy="107432"/>
          </a:xfrm>
        </p:grpSpPr>
        <p:sp>
          <p:nvSpPr>
            <p:cNvPr id="47" name="Display"/>
            <p:cNvSpPr>
              <a:spLocks/>
            </p:cNvSpPr>
            <p:nvPr/>
          </p:nvSpPr>
          <p:spPr bwMode="auto">
            <a:xfrm>
              <a:off x="694158" y="1141996"/>
              <a:ext cx="2014342" cy="107431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94158" y="1141997"/>
              <a:ext cx="2014342" cy="107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9" name="Rectangle 9"/>
          <p:cNvSpPr>
            <a:spLocks noChangeArrowheads="1"/>
          </p:cNvSpPr>
          <p:nvPr userDrawn="1"/>
        </p:nvSpPr>
        <p:spPr bwMode="auto">
          <a:xfrm>
            <a:off x="7282007" y="917799"/>
            <a:ext cx="2014344" cy="15392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>
              <a:defRPr/>
            </a:pPr>
            <a:r>
              <a:rPr lang="en-US" altLang="ko-KR" sz="700" dirty="0" smtClean="0">
                <a:solidFill>
                  <a:prstClr val="white"/>
                </a:solidFill>
                <a:latin typeface="Arial" charset="0"/>
              </a:rPr>
              <a:t>Screen No : </a:t>
            </a:r>
          </a:p>
        </p:txBody>
      </p:sp>
    </p:spTree>
    <p:extLst>
      <p:ext uri="{BB962C8B-B14F-4D97-AF65-F5344CB8AC3E}">
        <p14:creationId xmlns:p14="http://schemas.microsoft.com/office/powerpoint/2010/main" val="19401526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29"/>
          <p:cNvSpPr/>
          <p:nvPr userDrawn="1"/>
        </p:nvSpPr>
        <p:spPr>
          <a:xfrm>
            <a:off x="88642" y="600591"/>
            <a:ext cx="7662987" cy="6036139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1026313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>
              <a:solidFill>
                <a:prstClr val="black"/>
              </a:solidFill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7813292" y="253077"/>
            <a:ext cx="2014344" cy="638365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9"/>
          <p:cNvSpPr>
            <a:spLocks noChangeArrowheads="1"/>
          </p:cNvSpPr>
          <p:nvPr userDrawn="1"/>
        </p:nvSpPr>
        <p:spPr bwMode="auto">
          <a:xfrm>
            <a:off x="7813292" y="251606"/>
            <a:ext cx="2014344" cy="15392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6023" tIns="38012" rIns="76023" bIns="38012" anchor="ctr"/>
          <a:lstStyle/>
          <a:p>
            <a:pPr defTabSz="9578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b="0" dirty="0">
                <a:solidFill>
                  <a:prstClr val="white"/>
                </a:solidFill>
                <a:latin typeface="Arial" charset="0"/>
              </a:rPr>
              <a:t>Description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88642" y="253076"/>
            <a:ext cx="7662987" cy="180001"/>
            <a:chOff x="88642" y="273779"/>
            <a:chExt cx="7662987" cy="180001"/>
          </a:xfrm>
        </p:grpSpPr>
        <p:sp>
          <p:nvSpPr>
            <p:cNvPr id="23" name="직사각형 29"/>
            <p:cNvSpPr/>
            <p:nvPr userDrawn="1"/>
          </p:nvSpPr>
          <p:spPr>
            <a:xfrm>
              <a:off x="88642" y="273779"/>
              <a:ext cx="7662987" cy="180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lIns="76023" tIns="38012" rIns="76023" bIns="38012" anchor="ctr"/>
            <a:lstStyle/>
            <a:p>
              <a:pPr algn="ctr" defTabSz="102631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88642" y="273780"/>
              <a:ext cx="622145" cy="180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76023" tIns="38012" rIns="76023" bIns="38012" anchor="ctr"/>
            <a:lstStyle/>
            <a:p>
              <a:pPr algn="ctr" defTabSz="9578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b="0" dirty="0" smtClean="0">
                  <a:solidFill>
                    <a:prstClr val="white"/>
                  </a:solidFill>
                  <a:latin typeface="Arial" charset="0"/>
                </a:rPr>
                <a:t>화면</a:t>
              </a:r>
              <a:r>
                <a:rPr kumimoji="0" lang="en-US" altLang="ko-KR" sz="700" b="0" dirty="0" smtClean="0">
                  <a:solidFill>
                    <a:prstClr val="white"/>
                  </a:solidFill>
                  <a:latin typeface="Arial" charset="0"/>
                </a:rPr>
                <a:t>ID</a:t>
              </a:r>
              <a:endParaRPr kumimoji="0" lang="en-US" altLang="ko-KR" sz="700" b="0" dirty="0">
                <a:solidFill>
                  <a:prstClr val="white"/>
                </a:solidFill>
                <a:latin typeface="Arial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 userDrawn="1"/>
          </p:nvSpPr>
          <p:spPr bwMode="auto">
            <a:xfrm>
              <a:off x="2269153" y="273780"/>
              <a:ext cx="622145" cy="180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76023" tIns="38012" rIns="76023" bIns="38012" anchor="ctr"/>
            <a:lstStyle/>
            <a:p>
              <a:pPr algn="ctr" defTabSz="9578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b="0" smtClean="0">
                  <a:solidFill>
                    <a:prstClr val="white"/>
                  </a:solidFill>
                  <a:latin typeface="Arial" charset="0"/>
                </a:rPr>
                <a:t>화면명</a:t>
              </a:r>
              <a:endParaRPr kumimoji="0" lang="en-US" altLang="ko-KR" sz="700" b="0" dirty="0">
                <a:solidFill>
                  <a:prstClr val="white"/>
                </a:solidFill>
                <a:latin typeface="Arial" charset="0"/>
              </a:endParaRPr>
            </a:p>
          </p:txBody>
        </p:sp>
      </p:grpSp>
      <p:grpSp>
        <p:nvGrpSpPr>
          <p:cNvPr id="26" name="Group 25"/>
          <p:cNvGrpSpPr/>
          <p:nvPr userDrawn="1"/>
        </p:nvGrpSpPr>
        <p:grpSpPr>
          <a:xfrm>
            <a:off x="88642" y="428899"/>
            <a:ext cx="7662987" cy="180001"/>
            <a:chOff x="88642" y="273779"/>
            <a:chExt cx="7662987" cy="180001"/>
          </a:xfrm>
        </p:grpSpPr>
        <p:sp>
          <p:nvSpPr>
            <p:cNvPr id="27" name="직사각형 29"/>
            <p:cNvSpPr/>
            <p:nvPr userDrawn="1"/>
          </p:nvSpPr>
          <p:spPr>
            <a:xfrm>
              <a:off x="88642" y="273779"/>
              <a:ext cx="7662987" cy="180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lIns="76023" tIns="38012" rIns="76023" bIns="38012" anchor="ctr"/>
            <a:lstStyle/>
            <a:p>
              <a:pPr algn="ctr" defTabSz="102631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 userDrawn="1"/>
          </p:nvSpPr>
          <p:spPr bwMode="auto">
            <a:xfrm>
              <a:off x="88642" y="273780"/>
              <a:ext cx="622145" cy="180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76023" tIns="38012" rIns="76023" bIns="38012" anchor="ctr"/>
            <a:lstStyle/>
            <a:p>
              <a:pPr algn="ctr" defTabSz="9578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b="0" dirty="0" smtClean="0">
                  <a:solidFill>
                    <a:prstClr val="white"/>
                  </a:solidFill>
                  <a:latin typeface="Arial" charset="0"/>
                </a:rPr>
                <a:t>화면경로</a:t>
              </a:r>
              <a:endParaRPr kumimoji="0" lang="en-US" altLang="ko-KR" sz="700" b="0" dirty="0" smtClean="0">
                <a:solidFill>
                  <a:prstClr val="white"/>
                </a:solidFill>
                <a:latin typeface="Arial" charset="0"/>
              </a:endParaRPr>
            </a:p>
          </p:txBody>
        </p:sp>
      </p:grpSp>
      <p:sp>
        <p:nvSpPr>
          <p:cNvPr id="29" name="Title 7"/>
          <p:cNvSpPr>
            <a:spLocks noGrp="1"/>
          </p:cNvSpPr>
          <p:nvPr>
            <p:ph type="title"/>
          </p:nvPr>
        </p:nvSpPr>
        <p:spPr>
          <a:xfrm>
            <a:off x="2862867" y="244831"/>
            <a:ext cx="486033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l">
              <a:lnSpc>
                <a:spcPct val="100000"/>
              </a:lnSpc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74060" y="244860"/>
            <a:ext cx="2180098" cy="21538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800"/>
            </a:lvl1pPr>
            <a:lvl2pPr marL="457200" indent="0">
              <a:lnSpc>
                <a:spcPct val="100000"/>
              </a:lnSpc>
              <a:buNone/>
              <a:defRPr sz="1000"/>
            </a:lvl2pPr>
            <a:lvl3pPr marL="914400" indent="0">
              <a:lnSpc>
                <a:spcPct val="100000"/>
              </a:lnSpc>
              <a:buNone/>
              <a:defRPr sz="1000"/>
            </a:lvl3pPr>
            <a:lvl4pPr marL="1371600" indent="0">
              <a:lnSpc>
                <a:spcPct val="100000"/>
              </a:lnSpc>
              <a:buNone/>
              <a:defRPr sz="1000"/>
            </a:lvl4pPr>
            <a:lvl5pPr marL="1828800" indent="0">
              <a:lnSpc>
                <a:spcPct val="100000"/>
              </a:lnSpc>
              <a:buNone/>
              <a:defRPr sz="1000"/>
            </a:lvl5pPr>
          </a:lstStyle>
          <a:p>
            <a:pPr lvl="0"/>
            <a:endParaRPr lang="en-US" altLang="ko-KR" dirty="0" smtClean="0"/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674061" y="416214"/>
            <a:ext cx="7055998" cy="21538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800"/>
            </a:lvl1pPr>
            <a:lvl2pPr marL="457200" indent="0">
              <a:lnSpc>
                <a:spcPct val="100000"/>
              </a:lnSpc>
              <a:buNone/>
              <a:defRPr sz="1000"/>
            </a:lvl2pPr>
            <a:lvl3pPr marL="914400" indent="0">
              <a:lnSpc>
                <a:spcPct val="100000"/>
              </a:lnSpc>
              <a:buNone/>
              <a:defRPr sz="1000"/>
            </a:lvl3pPr>
            <a:lvl4pPr marL="1371600" indent="0">
              <a:lnSpc>
                <a:spcPct val="100000"/>
              </a:lnSpc>
              <a:buNone/>
              <a:defRPr sz="1000"/>
            </a:lvl4pPr>
            <a:lvl5pPr marL="1828800" indent="0">
              <a:lnSpc>
                <a:spcPct val="100000"/>
              </a:lnSpc>
              <a:buNone/>
              <a:defRPr sz="1000"/>
            </a:lvl5pPr>
          </a:lstStyle>
          <a:p>
            <a:pPr lvl="0"/>
            <a:endParaRPr lang="en-US" altLang="ko-KR" dirty="0" smtClean="0"/>
          </a:p>
        </p:txBody>
      </p:sp>
      <p:graphicFrame>
        <p:nvGraphicFramePr>
          <p:cNvPr id="15" name="Table 4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43731521"/>
              </p:ext>
            </p:extLst>
          </p:nvPr>
        </p:nvGraphicFramePr>
        <p:xfrm>
          <a:off x="7813292" y="417536"/>
          <a:ext cx="2016000" cy="383030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56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0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b="1" dirty="0" smtClean="0"/>
                        <a:t>1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 smtClean="0"/>
                        <a:t>2</a:t>
                      </a:r>
                      <a:endParaRPr lang="ko-KR" alt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 smtClean="0"/>
                        <a:t>3</a:t>
                      </a:r>
                      <a:endParaRPr lang="ko-KR" alt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4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5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6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7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8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9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10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b="0" dirty="0" smtClean="0">
                          <a:solidFill>
                            <a:schemeClr val="bg1"/>
                          </a:solidFill>
                        </a:rPr>
                        <a:t>Note</a:t>
                      </a:r>
                      <a:endParaRPr lang="en-US"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 userDrawn="1"/>
        </p:nvSpPr>
        <p:spPr>
          <a:xfrm>
            <a:off x="7813292" y="29840"/>
            <a:ext cx="2016000" cy="211203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ko-KR" altLang="en-US" sz="900" b="1" dirty="0" smtClean="0"/>
              <a:t>작성자 </a:t>
            </a:r>
            <a:r>
              <a:rPr lang="en-US" altLang="ko-KR" sz="900" b="1" dirty="0" smtClean="0"/>
              <a:t>: 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82100394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3908219" y="6607176"/>
            <a:ext cx="2089562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2" name="TextBox 1">
            <a:hlinkClick r:id="" action="ppaction://noaction"/>
          </p:cNvPr>
          <p:cNvSpPr txBox="1"/>
          <p:nvPr userDrawn="1"/>
        </p:nvSpPr>
        <p:spPr>
          <a:xfrm>
            <a:off x="0" y="0"/>
            <a:ext cx="16450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/>
                <a:ea typeface="나눔고딕 ExtraBold"/>
                <a:cs typeface="나눔고딕 ExtraBold"/>
              </a:rPr>
              <a:t>OOO</a:t>
            </a:r>
            <a:r>
              <a:rPr lang="ko-KR" altLang="en-US" sz="9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/>
                <a:ea typeface="나눔고딕 ExtraBold"/>
                <a:cs typeface="나눔고딕 ExtraBold"/>
              </a:rPr>
              <a:t>프로젝트 화면 상세설계</a:t>
            </a:r>
            <a:endParaRPr lang="en-US" sz="900" b="0" i="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  <a:ea typeface="나눔고딕 ExtraBold"/>
              <a:cs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7498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ransition>
    <p:fade/>
  </p:transition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isney-app-209d7.web.app/mai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isney-app-209d7.web.app/search?q=%E3%85%8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isney-app-209d7.web.app/search?q=%ED%81%AC%EB%A6%AC%EC%8A%A4%EB%A7%88%EC%8A%A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sney-app-209d7.web.ap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isney-app-209d7.web.app/signu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isney-app-209d7.web.app/signu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sney-app-209d7.web.app/mai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9"/>
          <p:cNvSpPr>
            <a:spLocks noGrp="1"/>
          </p:cNvSpPr>
          <p:nvPr>
            <p:ph type="title"/>
          </p:nvPr>
        </p:nvSpPr>
        <p:spPr>
          <a:xfrm>
            <a:off x="505236" y="2425813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b="1" dirty="0" err="1" smtClean="0">
                <a:latin typeface="HY견고딕" pitchFamily="18" charset="-127"/>
                <a:ea typeface="HY견고딕" pitchFamily="18" charset="-127"/>
              </a:rPr>
              <a:t>프론트</a:t>
            </a: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 err="1" smtClean="0">
                <a:latin typeface="HY견고딕" pitchFamily="18" charset="-127"/>
                <a:ea typeface="HY견고딕" pitchFamily="18" charset="-127"/>
              </a:rPr>
              <a:t>엔드</a:t>
            </a: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 서비스 구축 </a:t>
            </a:r>
            <a:r>
              <a:rPr lang="en-US" altLang="ko-KR" b="1" dirty="0" smtClean="0">
                <a:latin typeface="HY견고딕" pitchFamily="18" charset="-127"/>
                <a:ea typeface="HY견고딕" pitchFamily="18" charset="-127"/>
              </a:rPr>
              <a:t>Disney-App </a:t>
            </a:r>
            <a:r>
              <a:rPr lang="en-US" altLang="ko-KR" dirty="0" smtClean="0"/>
              <a:t>(</a:t>
            </a:r>
            <a:r>
              <a:rPr lang="en-US" altLang="ko-KR" dirty="0"/>
              <a:t>https://disney-app-209d7.web.app</a:t>
            </a:r>
            <a:r>
              <a:rPr lang="en-US" altLang="ko-KR" dirty="0" smtClean="0"/>
              <a:t>/)</a:t>
            </a:r>
            <a:endParaRPr lang="ko-KR" altLang="en-US" dirty="0"/>
          </a:p>
        </p:txBody>
      </p:sp>
      <p:sp>
        <p:nvSpPr>
          <p:cNvPr id="16" name="Line 98"/>
          <p:cNvSpPr>
            <a:spLocks noChangeShapeType="1"/>
          </p:cNvSpPr>
          <p:nvPr/>
        </p:nvSpPr>
        <p:spPr bwMode="auto">
          <a:xfrm>
            <a:off x="1320566" y="2397238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9428" y="226808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8" name="Group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061544"/>
              </p:ext>
            </p:extLst>
          </p:nvPr>
        </p:nvGraphicFramePr>
        <p:xfrm>
          <a:off x="425035" y="5786072"/>
          <a:ext cx="888914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222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2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2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22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429227" y="6057708"/>
            <a:ext cx="2183144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0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689582" y="6057708"/>
            <a:ext cx="2183144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1" name="텍스트 개체 틀 17"/>
          <p:cNvSpPr txBox="1">
            <a:spLocks/>
          </p:cNvSpPr>
          <p:nvPr/>
        </p:nvSpPr>
        <p:spPr>
          <a:xfrm>
            <a:off x="4909282" y="6049988"/>
            <a:ext cx="2183144" cy="215751"/>
          </a:xfrm>
          <a:prstGeom prst="rect">
            <a:avLst/>
          </a:prstGeom>
        </p:spPr>
        <p:txBody>
          <a:bodyPr/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2" name="텍스트 개체 틀 17"/>
          <p:cNvSpPr txBox="1">
            <a:spLocks/>
          </p:cNvSpPr>
          <p:nvPr/>
        </p:nvSpPr>
        <p:spPr>
          <a:xfrm>
            <a:off x="7169637" y="6049989"/>
            <a:ext cx="2183144" cy="215751"/>
          </a:xfrm>
          <a:prstGeom prst="rect">
            <a:avLst/>
          </a:prstGeom>
        </p:spPr>
        <p:txBody>
          <a:bodyPr/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dirty="0" smtClean="0">
                <a:solidFill>
                  <a:schemeClr val="tx1"/>
                </a:solidFill>
              </a:rPr>
              <a:t>김세운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페이지 및 </a:t>
            </a:r>
            <a:r>
              <a:rPr lang="ko-KR" altLang="en-US" dirty="0" err="1" smtClean="0"/>
              <a:t>푸터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https://disney-app-209d7.web.app/main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1" y="1109132"/>
            <a:ext cx="7559618" cy="4725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타원 62"/>
          <p:cNvSpPr/>
          <p:nvPr/>
        </p:nvSpPr>
        <p:spPr>
          <a:xfrm>
            <a:off x="2277534" y="4784342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2"/>
          <p:cNvSpPr/>
          <p:nvPr/>
        </p:nvSpPr>
        <p:spPr>
          <a:xfrm>
            <a:off x="1261534" y="3023275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62"/>
          <p:cNvSpPr/>
          <p:nvPr/>
        </p:nvSpPr>
        <p:spPr>
          <a:xfrm>
            <a:off x="3335867" y="1761742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43333" y="416214"/>
            <a:ext cx="8435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코메디무비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로우</a:t>
            </a:r>
            <a:endParaRPr lang="ko-KR" altLang="en-US" sz="700" dirty="0"/>
          </a:p>
        </p:txBody>
      </p:sp>
      <p:sp>
        <p:nvSpPr>
          <p:cNvPr id="9" name="TextBox 8"/>
          <p:cNvSpPr txBox="1"/>
          <p:nvPr/>
        </p:nvSpPr>
        <p:spPr>
          <a:xfrm>
            <a:off x="8043333" y="616269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푸터</a:t>
            </a:r>
            <a:endParaRPr lang="ko-KR" altLang="en-US" sz="700" dirty="0"/>
          </a:p>
        </p:txBody>
      </p:sp>
      <p:sp>
        <p:nvSpPr>
          <p:cNvPr id="10" name="TextBox 9"/>
          <p:cNvSpPr txBox="1"/>
          <p:nvPr/>
        </p:nvSpPr>
        <p:spPr>
          <a:xfrm>
            <a:off x="8043333" y="816324"/>
            <a:ext cx="16225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검색창및</a:t>
            </a:r>
            <a:r>
              <a:rPr lang="ko-KR" altLang="en-US" sz="700" dirty="0" smtClean="0"/>
              <a:t> 디즈니로고 계정 </a:t>
            </a:r>
            <a:r>
              <a:rPr lang="ko-KR" altLang="en-US" sz="700" dirty="0" err="1" smtClean="0"/>
              <a:t>팔러우업</a:t>
            </a:r>
            <a:endParaRPr lang="ko-KR" altLang="en-US" sz="700" dirty="0"/>
          </a:p>
        </p:txBody>
      </p:sp>
      <p:sp>
        <p:nvSpPr>
          <p:cNvPr id="11" name="TextBox 10"/>
          <p:cNvSpPr txBox="1"/>
          <p:nvPr/>
        </p:nvSpPr>
        <p:spPr>
          <a:xfrm>
            <a:off x="7857067" y="2489200"/>
            <a:ext cx="196560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 dirty="0" err="1" smtClean="0"/>
              <a:t>코메디</a:t>
            </a:r>
            <a:r>
              <a:rPr lang="ko-KR" altLang="en-US" sz="700" dirty="0" smtClean="0"/>
              <a:t> 무비 </a:t>
            </a:r>
            <a:r>
              <a:rPr lang="en-US" altLang="ko-KR" sz="700" dirty="0" smtClean="0"/>
              <a:t>API </a:t>
            </a:r>
            <a:r>
              <a:rPr lang="ko-KR" altLang="en-US" sz="700" dirty="0" smtClean="0"/>
              <a:t>로 가장 선호도 높은</a:t>
            </a:r>
            <a:endParaRPr lang="en-US" altLang="ko-KR" sz="700" dirty="0" smtClean="0"/>
          </a:p>
          <a:p>
            <a:r>
              <a:rPr lang="en-US" altLang="ko-KR" sz="700" dirty="0" smtClean="0"/>
              <a:t>	</a:t>
            </a:r>
            <a:r>
              <a:rPr lang="ko-KR" altLang="en-US" sz="700" dirty="0" err="1" smtClean="0"/>
              <a:t>코메디</a:t>
            </a:r>
            <a:r>
              <a:rPr lang="ko-KR" altLang="en-US" sz="700" dirty="0" smtClean="0"/>
              <a:t> 무비 로딩</a:t>
            </a:r>
            <a:endParaRPr lang="en-US" altLang="ko-KR" sz="700" dirty="0" smtClean="0"/>
          </a:p>
          <a:p>
            <a:endParaRPr lang="en-US" altLang="ko-KR" sz="700" dirty="0"/>
          </a:p>
          <a:p>
            <a:pPr marL="228600" indent="-228600">
              <a:buAutoNum type="arabicPeriod" startAt="2"/>
            </a:pPr>
            <a:r>
              <a:rPr lang="ko-KR" altLang="en-US" sz="700" dirty="0" err="1" smtClean="0"/>
              <a:t>푸터</a:t>
            </a:r>
            <a:r>
              <a:rPr lang="ko-KR" altLang="en-US" sz="700" dirty="0" smtClean="0"/>
              <a:t> 이용약관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개인정보 </a:t>
            </a:r>
            <a:r>
              <a:rPr lang="ko-KR" altLang="en-US" sz="700" dirty="0" err="1" smtClean="0"/>
              <a:t>처리방식등</a:t>
            </a:r>
            <a:endParaRPr lang="en-US" altLang="ko-KR" sz="700" dirty="0" smtClean="0"/>
          </a:p>
          <a:p>
            <a:r>
              <a:rPr lang="en-US" altLang="ko-KR" sz="700" dirty="0" smtClean="0"/>
              <a:t>	</a:t>
            </a:r>
            <a:r>
              <a:rPr lang="ko-KR" altLang="en-US" sz="700" dirty="0" smtClean="0"/>
              <a:t>링크 적용 </a:t>
            </a:r>
            <a:r>
              <a:rPr lang="ko-KR" altLang="en-US" sz="700" dirty="0" err="1" smtClean="0"/>
              <a:t>클릭시</a:t>
            </a:r>
            <a:r>
              <a:rPr lang="ko-KR" altLang="en-US" sz="700" dirty="0" smtClean="0"/>
              <a:t> 관련 페이지로 </a:t>
            </a:r>
            <a:endParaRPr lang="en-US" altLang="ko-KR" sz="700" dirty="0" smtClean="0"/>
          </a:p>
          <a:p>
            <a:r>
              <a:rPr lang="en-US" altLang="ko-KR" sz="700" dirty="0"/>
              <a:t>	</a:t>
            </a:r>
            <a:r>
              <a:rPr lang="ko-KR" altLang="en-US" sz="700" dirty="0" smtClean="0"/>
              <a:t>이동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en-US" altLang="ko-KR" sz="700" dirty="0" smtClean="0"/>
              <a:t>3. </a:t>
            </a:r>
            <a:r>
              <a:rPr lang="ko-KR" altLang="en-US" sz="700" dirty="0" smtClean="0"/>
              <a:t>디즈니로고</a:t>
            </a:r>
            <a:r>
              <a:rPr lang="en-US" altLang="ko-KR" sz="700" dirty="0" smtClean="0"/>
              <a:t>, </a:t>
            </a:r>
            <a:r>
              <a:rPr lang="ko-KR" altLang="en-US" sz="700" dirty="0" err="1" smtClean="0"/>
              <a:t>검색창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계정 등 계속 따라 </a:t>
            </a:r>
            <a:endParaRPr lang="en-US" altLang="ko-KR" sz="700" dirty="0" smtClean="0"/>
          </a:p>
          <a:p>
            <a:r>
              <a:rPr lang="ko-KR" altLang="en-US" sz="700" dirty="0" smtClean="0"/>
              <a:t>다니면서 어디서든지 쉽게 </a:t>
            </a:r>
            <a:r>
              <a:rPr lang="ko-KR" altLang="en-US" sz="700" dirty="0" err="1"/>
              <a:t>검</a:t>
            </a:r>
            <a:r>
              <a:rPr lang="ko-KR" altLang="en-US" sz="700" dirty="0" err="1" smtClean="0"/>
              <a:t>색및</a:t>
            </a:r>
            <a:r>
              <a:rPr lang="ko-KR" altLang="en-US" sz="700" dirty="0" smtClean="0"/>
              <a:t> 메인</a:t>
            </a:r>
            <a:endParaRPr lang="en-US" altLang="ko-KR" sz="700" dirty="0" smtClean="0"/>
          </a:p>
          <a:p>
            <a:r>
              <a:rPr lang="ko-KR" altLang="en-US" sz="700" dirty="0" smtClean="0"/>
              <a:t>페이지로 이동 가능</a:t>
            </a:r>
            <a:endParaRPr lang="en-US" altLang="ko-KR" sz="700" dirty="0" smtClean="0"/>
          </a:p>
          <a:p>
            <a:r>
              <a:rPr lang="ko-KR" altLang="en-US" sz="700" dirty="0" smtClean="0"/>
              <a:t>로그인 로그아웃 </a:t>
            </a:r>
            <a:r>
              <a:rPr lang="en-US" altLang="ko-KR" sz="700" dirty="0" smtClean="0"/>
              <a:t>too</a:t>
            </a:r>
            <a:r>
              <a:rPr lang="ko-KR" altLang="en-US" sz="700" dirty="0" smtClean="0"/>
              <a:t> </a:t>
            </a:r>
            <a:endParaRPr lang="ko-KR" altLang="en-US" sz="7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2733" y="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김세운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175939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모달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모</a:t>
            </a:r>
            <a:r>
              <a:rPr lang="ko-KR" altLang="en-US" dirty="0" err="1"/>
              <a:t>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disney-app-209d7.web.app/main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모달페이지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50" y="1156728"/>
            <a:ext cx="7461248" cy="4663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62"/>
          <p:cNvSpPr/>
          <p:nvPr/>
        </p:nvSpPr>
        <p:spPr>
          <a:xfrm>
            <a:off x="6376290" y="2760808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62"/>
          <p:cNvSpPr/>
          <p:nvPr/>
        </p:nvSpPr>
        <p:spPr>
          <a:xfrm>
            <a:off x="5139267" y="1668608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9467" y="416214"/>
            <a:ext cx="10839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엑스</a:t>
            </a:r>
            <a:r>
              <a:rPr lang="ko-KR" altLang="en-US" sz="700" dirty="0" smtClean="0"/>
              <a:t> 박스 </a:t>
            </a:r>
            <a:r>
              <a:rPr lang="ko-KR" altLang="en-US" sz="700" dirty="0" err="1" smtClean="0"/>
              <a:t>클릭시</a:t>
            </a:r>
            <a:r>
              <a:rPr lang="ko-KR" altLang="en-US" sz="700" dirty="0" smtClean="0"/>
              <a:t> 종료</a:t>
            </a:r>
            <a:endParaRPr lang="ko-KR" altLang="en-US" sz="700" dirty="0"/>
          </a:p>
        </p:txBody>
      </p:sp>
      <p:sp>
        <p:nvSpPr>
          <p:cNvPr id="12" name="타원 62"/>
          <p:cNvSpPr/>
          <p:nvPr/>
        </p:nvSpPr>
        <p:spPr>
          <a:xfrm>
            <a:off x="2668134" y="4335608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09467" y="616269"/>
            <a:ext cx="1847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8009467" y="516241"/>
            <a:ext cx="15039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페이지 외 화면 </a:t>
            </a:r>
            <a:r>
              <a:rPr lang="ko-KR" altLang="en-US" sz="700" dirty="0" err="1"/>
              <a:t>클릭시</a:t>
            </a:r>
            <a:r>
              <a:rPr lang="ko-KR" altLang="en-US" sz="700" dirty="0"/>
              <a:t> 자동으로 </a:t>
            </a:r>
            <a:endParaRPr lang="en-US" altLang="ko-KR" sz="700" dirty="0"/>
          </a:p>
          <a:p>
            <a:r>
              <a:rPr lang="ko-KR" altLang="en-US" sz="700" dirty="0" err="1"/>
              <a:t>모달</a:t>
            </a:r>
            <a:r>
              <a:rPr lang="ko-KR" altLang="en-US" sz="700" dirty="0"/>
              <a:t> 페이지 종료</a:t>
            </a:r>
          </a:p>
          <a:p>
            <a:endParaRPr lang="ko-KR" alt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8101832" y="723990"/>
            <a:ext cx="18036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모달</a:t>
            </a:r>
            <a:r>
              <a:rPr lang="ko-KR" altLang="en-US" sz="700" dirty="0" smtClean="0"/>
              <a:t> 페이지 영화설명 및 평점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영화이름</a:t>
            </a:r>
            <a:endParaRPr lang="ko-KR" altLang="en-US" sz="700" dirty="0"/>
          </a:p>
        </p:txBody>
      </p:sp>
      <p:sp>
        <p:nvSpPr>
          <p:cNvPr id="16" name="TextBox 15"/>
          <p:cNvSpPr txBox="1"/>
          <p:nvPr/>
        </p:nvSpPr>
        <p:spPr>
          <a:xfrm>
            <a:off x="7848600" y="2514600"/>
            <a:ext cx="20633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 dirty="0" err="1" smtClean="0"/>
              <a:t>엑스박스를</a:t>
            </a:r>
            <a:r>
              <a:rPr lang="ko-KR" altLang="en-US" sz="700" dirty="0" smtClean="0"/>
              <a:t> 누르면 </a:t>
            </a:r>
            <a:r>
              <a:rPr lang="ko-KR" altLang="en-US" sz="700" dirty="0" err="1" smtClean="0"/>
              <a:t>모달</a:t>
            </a:r>
            <a:r>
              <a:rPr lang="ko-KR" altLang="en-US" sz="700" dirty="0" smtClean="0"/>
              <a:t> 페이지 종료</a:t>
            </a:r>
            <a:endParaRPr lang="en-US" altLang="ko-KR" sz="700" dirty="0" smtClean="0"/>
          </a:p>
          <a:p>
            <a:pPr marL="228600" indent="-228600">
              <a:buAutoNum type="arabicPeriod"/>
            </a:pPr>
            <a:r>
              <a:rPr lang="ko-KR" altLang="en-US" sz="700" dirty="0" err="1" smtClean="0"/>
              <a:t>모달페이지</a:t>
            </a:r>
            <a:r>
              <a:rPr lang="ko-KR" altLang="en-US" sz="700" dirty="0" smtClean="0"/>
              <a:t> 밖인 화면을 눌러도 자동으로</a:t>
            </a:r>
            <a:endParaRPr lang="en-US" altLang="ko-KR" sz="700" dirty="0" smtClean="0"/>
          </a:p>
          <a:p>
            <a:r>
              <a:rPr lang="en-US" altLang="ko-KR" sz="700" dirty="0"/>
              <a:t>	</a:t>
            </a:r>
            <a:r>
              <a:rPr lang="ko-KR" altLang="en-US" sz="700" dirty="0" err="1" smtClean="0"/>
              <a:t>모달페이지</a:t>
            </a:r>
            <a:r>
              <a:rPr lang="ko-KR" altLang="en-US" sz="700" dirty="0" smtClean="0"/>
              <a:t> 종료</a:t>
            </a:r>
            <a:endParaRPr lang="en-US" altLang="ko-KR" sz="700" dirty="0" smtClean="0"/>
          </a:p>
          <a:p>
            <a:endParaRPr lang="en-US" altLang="ko-KR" sz="700" dirty="0"/>
          </a:p>
          <a:p>
            <a:pPr marL="228600" indent="-228600">
              <a:buAutoNum type="arabicPeriod" startAt="3"/>
            </a:pPr>
            <a:r>
              <a:rPr lang="ko-KR" altLang="en-US" sz="700" dirty="0" smtClean="0"/>
              <a:t>영화 평점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제목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내용 및 개봉일자</a:t>
            </a:r>
            <a:endParaRPr lang="en-US" altLang="ko-KR" sz="700" dirty="0" smtClean="0"/>
          </a:p>
          <a:p>
            <a:r>
              <a:rPr lang="en-US" altLang="ko-KR" sz="700" dirty="0" smtClean="0"/>
              <a:t>	API</a:t>
            </a:r>
            <a:r>
              <a:rPr lang="ko-KR" altLang="en-US" sz="700" dirty="0" smtClean="0"/>
              <a:t>로 로딩 해서 관련자료 보여줌 </a:t>
            </a:r>
            <a:endParaRPr lang="ko-KR" altLang="en-US" sz="700" dirty="0"/>
          </a:p>
        </p:txBody>
      </p:sp>
      <p:sp>
        <p:nvSpPr>
          <p:cNvPr id="17" name="TextBox 16"/>
          <p:cNvSpPr txBox="1"/>
          <p:nvPr/>
        </p:nvSpPr>
        <p:spPr>
          <a:xfrm>
            <a:off x="8288867" y="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김세운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302035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검색페이지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https://disney-app-209d7.web.app/search?q=%</a:t>
            </a:r>
            <a:r>
              <a:rPr lang="en-US" altLang="ko-KR" dirty="0" smtClean="0">
                <a:hlinkClick r:id="rId2"/>
              </a:rPr>
              <a:t>E3%85%8B</a:t>
            </a:r>
            <a:r>
              <a:rPr lang="en-US" altLang="ko-KR" dirty="0" smtClean="0"/>
              <a:t> Search page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5" y="1109133"/>
            <a:ext cx="7179067" cy="448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62"/>
          <p:cNvSpPr/>
          <p:nvPr/>
        </p:nvSpPr>
        <p:spPr>
          <a:xfrm>
            <a:off x="3446258" y="1643882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62"/>
          <p:cNvSpPr/>
          <p:nvPr/>
        </p:nvSpPr>
        <p:spPr>
          <a:xfrm>
            <a:off x="2668134" y="2362875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6400" y="416214"/>
            <a:ext cx="12634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검색 창에 </a:t>
            </a:r>
            <a:r>
              <a:rPr lang="ko-KR" altLang="en-US" sz="700" dirty="0" err="1" smtClean="0"/>
              <a:t>글자입력시</a:t>
            </a:r>
            <a:r>
              <a:rPr lang="ko-KR" altLang="en-US" sz="700" dirty="0" smtClean="0"/>
              <a:t> 검색</a:t>
            </a:r>
            <a:endParaRPr lang="ko-KR" altLang="en-US" sz="700" dirty="0"/>
          </a:p>
        </p:txBody>
      </p:sp>
      <p:sp>
        <p:nvSpPr>
          <p:cNvPr id="11" name="TextBox 10"/>
          <p:cNvSpPr txBox="1"/>
          <p:nvPr/>
        </p:nvSpPr>
        <p:spPr>
          <a:xfrm>
            <a:off x="8094133" y="616269"/>
            <a:ext cx="177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검색 한 키워드가 영화와 매치가 없으면</a:t>
            </a:r>
            <a:endParaRPr lang="en-US" altLang="ko-KR" sz="700" dirty="0" smtClean="0"/>
          </a:p>
          <a:p>
            <a:r>
              <a:rPr lang="ko-KR" altLang="en-US" sz="700" dirty="0" err="1" smtClean="0"/>
              <a:t>찾고자하는</a:t>
            </a:r>
            <a:r>
              <a:rPr lang="ko-KR" altLang="en-US" sz="700" dirty="0" smtClean="0"/>
              <a:t> 영화가 없다고 결과가 나옴</a:t>
            </a:r>
            <a:endParaRPr lang="ko-KR" altLang="en-US" sz="700" dirty="0"/>
          </a:p>
        </p:txBody>
      </p:sp>
      <p:sp>
        <p:nvSpPr>
          <p:cNvPr id="12" name="TextBox 11"/>
          <p:cNvSpPr txBox="1"/>
          <p:nvPr/>
        </p:nvSpPr>
        <p:spPr>
          <a:xfrm>
            <a:off x="7848600" y="2500534"/>
            <a:ext cx="203934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 dirty="0" err="1" smtClean="0"/>
              <a:t>검색창에</a:t>
            </a:r>
            <a:r>
              <a:rPr lang="ko-KR" altLang="en-US" sz="700" dirty="0" smtClean="0"/>
              <a:t> 글자 </a:t>
            </a:r>
            <a:r>
              <a:rPr lang="ko-KR" altLang="en-US" sz="700" dirty="0" err="1" smtClean="0"/>
              <a:t>입력시</a:t>
            </a:r>
            <a:r>
              <a:rPr lang="ko-KR" altLang="en-US" sz="700" dirty="0" smtClean="0"/>
              <a:t> 관련 영화 </a:t>
            </a:r>
            <a:endParaRPr lang="en-US" altLang="ko-KR" sz="700" dirty="0" smtClean="0"/>
          </a:p>
          <a:p>
            <a:r>
              <a:rPr lang="en-US" altLang="ko-KR" sz="700" dirty="0"/>
              <a:t>	</a:t>
            </a:r>
            <a:r>
              <a:rPr lang="ko-KR" altLang="en-US" sz="700" dirty="0" smtClean="0"/>
              <a:t>검색 가능</a:t>
            </a:r>
            <a:endParaRPr lang="en-US" altLang="ko-KR" sz="700" dirty="0"/>
          </a:p>
          <a:p>
            <a:endParaRPr lang="en-US" altLang="ko-KR" sz="700" dirty="0" smtClean="0"/>
          </a:p>
          <a:p>
            <a:pPr marL="228600" indent="-228600">
              <a:buAutoNum type="arabicPeriod" startAt="2"/>
            </a:pPr>
            <a:r>
              <a:rPr lang="ko-KR" altLang="en-US" sz="700" dirty="0" smtClean="0"/>
              <a:t>관련 영상에 대한 검색 결과가 </a:t>
            </a:r>
            <a:r>
              <a:rPr lang="ko-KR" altLang="en-US" sz="700" dirty="0" err="1" smtClean="0"/>
              <a:t>없을경우</a:t>
            </a:r>
            <a:endParaRPr lang="en-US" altLang="ko-KR" sz="700" dirty="0"/>
          </a:p>
          <a:p>
            <a:r>
              <a:rPr lang="en-US" altLang="ko-KR" sz="700" dirty="0"/>
              <a:t>	</a:t>
            </a:r>
            <a:r>
              <a:rPr lang="en-US" altLang="ko-KR" sz="700" dirty="0" smtClean="0"/>
              <a:t>“</a:t>
            </a:r>
            <a:r>
              <a:rPr lang="ko-KR" altLang="en-US" sz="700" dirty="0" err="1" smtClean="0"/>
              <a:t>찾고자하는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검색어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에맞는</a:t>
            </a:r>
            <a:r>
              <a:rPr lang="ko-KR" altLang="en-US" sz="700" dirty="0" smtClean="0"/>
              <a:t> 영화가</a:t>
            </a:r>
            <a:endParaRPr lang="en-US" altLang="ko-KR" sz="700" dirty="0" smtClean="0"/>
          </a:p>
          <a:p>
            <a:r>
              <a:rPr lang="en-US" altLang="ko-KR" sz="700" dirty="0" smtClean="0"/>
              <a:t>	</a:t>
            </a:r>
            <a:r>
              <a:rPr lang="ko-KR" altLang="en-US" sz="700" dirty="0" smtClean="0"/>
              <a:t>없습니다</a:t>
            </a:r>
            <a:r>
              <a:rPr lang="en-US" altLang="ko-KR" sz="700" dirty="0" smtClean="0"/>
              <a:t>” </a:t>
            </a:r>
            <a:r>
              <a:rPr lang="ko-KR" altLang="en-US" sz="700" dirty="0" err="1" smtClean="0"/>
              <a:t>라고나옴</a:t>
            </a:r>
            <a:endParaRPr lang="en-US" altLang="ko-KR" sz="700" dirty="0" smtClean="0"/>
          </a:p>
          <a:p>
            <a:r>
              <a:rPr lang="en-US" altLang="ko-KR" sz="700" dirty="0"/>
              <a:t>	</a:t>
            </a:r>
            <a:endParaRPr lang="ko-KR" altLang="en-US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8314267" y="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김세운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6890728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화면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https://disney-app-209d7.web.app/search?q=%</a:t>
            </a:r>
            <a:r>
              <a:rPr lang="en-US" altLang="ko-KR" dirty="0" smtClean="0">
                <a:hlinkClick r:id="rId2"/>
              </a:rPr>
              <a:t>ED%81%AC%EB%A6%AC%EC%8A%A4%EB%A7%88%EC%8A%A4</a:t>
            </a:r>
            <a:r>
              <a:rPr lang="en-US" altLang="ko-KR" dirty="0" smtClean="0"/>
              <a:t> Search Page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1" y="1024467"/>
            <a:ext cx="7511067" cy="469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2"/>
          <p:cNvSpPr/>
          <p:nvPr/>
        </p:nvSpPr>
        <p:spPr>
          <a:xfrm>
            <a:off x="3501999" y="1668608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62"/>
          <p:cNvSpPr/>
          <p:nvPr/>
        </p:nvSpPr>
        <p:spPr>
          <a:xfrm>
            <a:off x="389467" y="1943927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84067" y="416214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검색창</a:t>
            </a:r>
            <a:endParaRPr lang="ko-KR" altLang="en-US" sz="700" dirty="0"/>
          </a:p>
        </p:txBody>
      </p:sp>
      <p:sp>
        <p:nvSpPr>
          <p:cNvPr id="10" name="TextBox 9"/>
          <p:cNvSpPr txBox="1"/>
          <p:nvPr/>
        </p:nvSpPr>
        <p:spPr>
          <a:xfrm>
            <a:off x="7984067" y="631601"/>
            <a:ext cx="7841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관련 영상 로딩</a:t>
            </a:r>
            <a:endParaRPr lang="ko-KR" altLang="en-US" sz="700" dirty="0"/>
          </a:p>
        </p:txBody>
      </p:sp>
      <p:sp>
        <p:nvSpPr>
          <p:cNvPr id="11" name="TextBox 10"/>
          <p:cNvSpPr txBox="1"/>
          <p:nvPr/>
        </p:nvSpPr>
        <p:spPr>
          <a:xfrm>
            <a:off x="7882467" y="2523067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 dirty="0" smtClean="0"/>
              <a:t>타입 </a:t>
            </a:r>
            <a:r>
              <a:rPr lang="en-US" altLang="ko-KR" sz="700" dirty="0" smtClean="0"/>
              <a:t>“ </a:t>
            </a:r>
            <a:r>
              <a:rPr lang="ko-KR" altLang="en-US" sz="700" dirty="0" smtClean="0"/>
              <a:t>크리스마스</a:t>
            </a:r>
            <a:r>
              <a:rPr lang="en-US" altLang="ko-KR" sz="700" dirty="0" smtClean="0"/>
              <a:t>” </a:t>
            </a:r>
            <a:r>
              <a:rPr lang="ko-KR" altLang="en-US" sz="700" dirty="0" err="1" smtClean="0"/>
              <a:t>입력시</a:t>
            </a:r>
            <a:r>
              <a:rPr lang="ko-KR" altLang="en-US" sz="700" dirty="0" smtClean="0"/>
              <a:t> </a:t>
            </a:r>
            <a:endParaRPr lang="en-US" altLang="ko-KR" sz="700" dirty="0" smtClean="0"/>
          </a:p>
          <a:p>
            <a:pPr lvl="1"/>
            <a:r>
              <a:rPr lang="ko-KR" altLang="en-US" sz="700" dirty="0" smtClean="0"/>
              <a:t>크리스마스 관련 영화 </a:t>
            </a:r>
            <a:r>
              <a:rPr lang="en-US" altLang="ko-KR" sz="700" dirty="0" smtClean="0"/>
              <a:t>API </a:t>
            </a:r>
            <a:r>
              <a:rPr lang="ko-KR" altLang="en-US" sz="700" dirty="0" err="1" smtClean="0"/>
              <a:t>를타고</a:t>
            </a:r>
            <a:r>
              <a:rPr lang="ko-KR" altLang="en-US" sz="700" dirty="0" smtClean="0"/>
              <a:t> </a:t>
            </a:r>
            <a:endParaRPr lang="en-US" altLang="ko-KR" sz="700" dirty="0" smtClean="0"/>
          </a:p>
          <a:p>
            <a:pPr lvl="1"/>
            <a:r>
              <a:rPr lang="ko-KR" altLang="en-US" sz="700" dirty="0" smtClean="0"/>
              <a:t>디즈니 웹사이트에서 </a:t>
            </a:r>
            <a:r>
              <a:rPr lang="ko-KR" altLang="en-US" sz="700" dirty="0" err="1" smtClean="0"/>
              <a:t>불러서나옴</a:t>
            </a:r>
            <a:endParaRPr lang="en-US" altLang="ko-KR" sz="700" dirty="0" smtClean="0"/>
          </a:p>
          <a:p>
            <a:pPr lvl="1"/>
            <a:endParaRPr lang="en-US" altLang="ko-KR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7882467" y="3200400"/>
            <a:ext cx="19768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2. </a:t>
            </a:r>
            <a:r>
              <a:rPr lang="ko-KR" altLang="en-US" sz="700" dirty="0" smtClean="0"/>
              <a:t>관련 영상 이 나오면 각 각 영상을 </a:t>
            </a:r>
            <a:r>
              <a:rPr lang="ko-KR" altLang="en-US" sz="700" dirty="0" err="1" smtClean="0"/>
              <a:t>클릭시</a:t>
            </a:r>
            <a:r>
              <a:rPr lang="ko-KR" altLang="en-US" sz="700" dirty="0" smtClean="0"/>
              <a:t> </a:t>
            </a:r>
            <a:endParaRPr lang="en-US" altLang="ko-KR" sz="700" dirty="0" smtClean="0"/>
          </a:p>
          <a:p>
            <a:r>
              <a:rPr lang="en-US" altLang="ko-KR" sz="700" dirty="0"/>
              <a:t>	</a:t>
            </a:r>
            <a:r>
              <a:rPr lang="ko-KR" altLang="en-US" sz="700" dirty="0" smtClean="0"/>
              <a:t>영화 </a:t>
            </a:r>
            <a:r>
              <a:rPr lang="ko-KR" altLang="en-US" sz="700" dirty="0" err="1" smtClean="0"/>
              <a:t>설명및</a:t>
            </a:r>
            <a:r>
              <a:rPr lang="ko-KR" altLang="en-US" sz="700" dirty="0" smtClean="0"/>
              <a:t> 평점 등이 나옴</a:t>
            </a:r>
            <a:endParaRPr lang="en-US" altLang="ko-KR" sz="700" dirty="0" smtClean="0"/>
          </a:p>
          <a:p>
            <a:r>
              <a:rPr lang="en-US" altLang="ko-KR" sz="700" dirty="0"/>
              <a:t>	</a:t>
            </a:r>
            <a:r>
              <a:rPr lang="ko-KR" altLang="en-US" sz="700" dirty="0" smtClean="0"/>
              <a:t>다음 프레젠테이션 참조</a:t>
            </a:r>
            <a:endParaRPr lang="ko-KR" alt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6161" y="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김세운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7254487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영화 상세 페이지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검색화면 영화 </a:t>
            </a:r>
            <a:r>
              <a:rPr lang="ko-KR" altLang="en-US" dirty="0" err="1" smtClean="0"/>
              <a:t>모달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https://disney-app-209d7.web.app/search?q=%ED%81%AC%EB%A6%AC%EC%8A%A4%EB%A7%88%EC%8A%A4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3" y="1173191"/>
            <a:ext cx="7623525" cy="476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2"/>
          <p:cNvSpPr/>
          <p:nvPr/>
        </p:nvSpPr>
        <p:spPr>
          <a:xfrm>
            <a:off x="3572769" y="4343401"/>
            <a:ext cx="389465" cy="335260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62"/>
          <p:cNvSpPr/>
          <p:nvPr/>
        </p:nvSpPr>
        <p:spPr>
          <a:xfrm>
            <a:off x="1710267" y="2090727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17933" y="416214"/>
            <a:ext cx="5741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모달</a:t>
            </a:r>
            <a:r>
              <a:rPr lang="ko-KR" altLang="en-US" sz="700" dirty="0" smtClean="0"/>
              <a:t> 화면</a:t>
            </a:r>
            <a:endParaRPr lang="ko-KR" altLang="en-US" sz="700" dirty="0"/>
          </a:p>
        </p:txBody>
      </p:sp>
      <p:sp>
        <p:nvSpPr>
          <p:cNvPr id="9" name="TextBox 8"/>
          <p:cNvSpPr txBox="1"/>
          <p:nvPr/>
        </p:nvSpPr>
        <p:spPr>
          <a:xfrm>
            <a:off x="8094133" y="616269"/>
            <a:ext cx="8435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영화 </a:t>
            </a:r>
            <a:r>
              <a:rPr lang="ko-KR" altLang="en-US" sz="700" dirty="0" err="1" smtClean="0"/>
              <a:t>디스크립션</a:t>
            </a:r>
            <a:endParaRPr lang="ko-KR" altLang="en-US" sz="700" dirty="0"/>
          </a:p>
        </p:txBody>
      </p:sp>
      <p:sp>
        <p:nvSpPr>
          <p:cNvPr id="10" name="TextBox 9"/>
          <p:cNvSpPr txBox="1"/>
          <p:nvPr/>
        </p:nvSpPr>
        <p:spPr>
          <a:xfrm>
            <a:off x="8305031" y="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김세운</a:t>
            </a:r>
            <a:endParaRPr lang="ko-KR" altLang="en-US" sz="700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00" y="2506133"/>
            <a:ext cx="201689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 dirty="0" smtClean="0"/>
              <a:t>영화 그림 업로드</a:t>
            </a:r>
            <a:endParaRPr lang="en-US" altLang="ko-KR" sz="700" dirty="0" smtClean="0"/>
          </a:p>
          <a:p>
            <a:r>
              <a:rPr lang="ko-KR" altLang="en-US" sz="700" dirty="0" smtClean="0"/>
              <a:t> </a:t>
            </a:r>
            <a:endParaRPr lang="en-US" altLang="ko-KR" sz="700" dirty="0" smtClean="0"/>
          </a:p>
          <a:p>
            <a:pPr marL="228600" indent="-228600">
              <a:buAutoNum type="arabicPeriod" startAt="2"/>
            </a:pPr>
            <a:r>
              <a:rPr lang="ko-KR" altLang="en-US" sz="700" dirty="0" smtClean="0"/>
              <a:t>영화 상세내역 프레젠테이션 </a:t>
            </a:r>
            <a:r>
              <a:rPr lang="en-US" altLang="ko-KR" sz="700" dirty="0" smtClean="0"/>
              <a:t>10 </a:t>
            </a:r>
            <a:r>
              <a:rPr lang="ko-KR" altLang="en-US" sz="700" dirty="0" smtClean="0"/>
              <a:t>페이지 </a:t>
            </a:r>
            <a:endParaRPr lang="en-US" altLang="ko-KR" sz="700" dirty="0"/>
          </a:p>
          <a:p>
            <a:pPr lvl="1"/>
            <a:r>
              <a:rPr lang="ko-KR" altLang="en-US" sz="700" dirty="0" smtClean="0"/>
              <a:t>와 동일 내용 개봉일자 밑 평점</a:t>
            </a:r>
            <a:endParaRPr lang="en-US" altLang="ko-KR" sz="700" dirty="0" smtClean="0"/>
          </a:p>
          <a:p>
            <a:pPr lvl="1"/>
            <a:r>
              <a:rPr lang="ko-KR" altLang="en-US" sz="700" dirty="0" smtClean="0"/>
              <a:t>영화제목 간단한 줄거리</a:t>
            </a:r>
            <a:r>
              <a:rPr lang="en-US" altLang="ko-KR" sz="7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9446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로그인 및 </a:t>
            </a:r>
            <a:r>
              <a:rPr lang="ko-KR" altLang="en-US" dirty="0" err="1" smtClean="0"/>
              <a:t>지금가입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https://disney-app-209d7.web.app/</a:t>
            </a:r>
            <a:endParaRPr lang="ko-KR" altLang="en-US" dirty="0"/>
          </a:p>
        </p:txBody>
      </p:sp>
      <p:graphicFrame>
        <p:nvGraphicFramePr>
          <p:cNvPr id="5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975433"/>
              </p:ext>
            </p:extLst>
          </p:nvPr>
        </p:nvGraphicFramePr>
        <p:xfrm>
          <a:off x="7813292" y="416214"/>
          <a:ext cx="2016000" cy="447038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56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0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b="1" dirty="0" smtClean="0"/>
                        <a:t>1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로그인</a:t>
                      </a:r>
                      <a:endParaRPr lang="ko-KR" altLang="en-US" sz="700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 smtClean="0"/>
                        <a:t>2</a:t>
                      </a:r>
                      <a:endParaRPr lang="ko-KR" alt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지금 가입 페이지</a:t>
                      </a:r>
                      <a:endParaRPr lang="en-US" sz="700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 smtClean="0"/>
                        <a:t>3</a:t>
                      </a:r>
                      <a:endParaRPr lang="ko-KR" alt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4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5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6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7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8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9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10</a:t>
                      </a:r>
                      <a:endParaRPr lang="en-US" sz="700" b="1" dirty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b="0" dirty="0" smtClean="0">
                          <a:solidFill>
                            <a:schemeClr val="bg1"/>
                          </a:solidFill>
                        </a:rPr>
                        <a:t>Note</a:t>
                      </a:r>
                      <a:endParaRPr lang="en-US"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228600" indent="-228600" algn="l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700" b="0" dirty="0" smtClean="0"/>
                        <a:t>로그인 </a:t>
                      </a:r>
                      <a:r>
                        <a:rPr lang="ko-KR" altLang="en-US" sz="700" b="0" dirty="0" smtClean="0"/>
                        <a:t>화면을 누르면 </a:t>
                      </a:r>
                      <a:r>
                        <a:rPr lang="ko-KR" altLang="en-US" sz="700" b="0" dirty="0" err="1" smtClean="0"/>
                        <a:t>구글</a:t>
                      </a:r>
                      <a:r>
                        <a:rPr lang="ko-KR" altLang="en-US" sz="700" b="0" dirty="0" smtClean="0"/>
                        <a:t> </a:t>
                      </a:r>
                      <a:r>
                        <a:rPr lang="ko-KR" altLang="en-US" sz="700" b="0" dirty="0" err="1" smtClean="0"/>
                        <a:t>파이어베이스랑</a:t>
                      </a:r>
                      <a:r>
                        <a:rPr lang="ko-KR" altLang="en-US" sz="700" b="0" dirty="0" smtClean="0"/>
                        <a:t> 연결 하였기 때문에 </a:t>
                      </a:r>
                      <a:r>
                        <a:rPr lang="ko-KR" altLang="en-US" sz="700" b="0" dirty="0" err="1" smtClean="0"/>
                        <a:t>구글</a:t>
                      </a:r>
                      <a:r>
                        <a:rPr lang="ko-KR" altLang="en-US" sz="700" b="0" dirty="0" smtClean="0"/>
                        <a:t> </a:t>
                      </a:r>
                      <a:r>
                        <a:rPr lang="ko-KR" altLang="en-US" sz="700" b="0" dirty="0" err="1" smtClean="0"/>
                        <a:t>어카운트랑</a:t>
                      </a:r>
                      <a:r>
                        <a:rPr lang="ko-KR" altLang="en-US" sz="700" b="0" dirty="0" smtClean="0"/>
                        <a:t> 연동이 가장 먼저 </a:t>
                      </a:r>
                      <a:r>
                        <a:rPr lang="ko-KR" altLang="en-US" sz="700" b="0" dirty="0" smtClean="0"/>
                        <a:t>된다</a:t>
                      </a:r>
                      <a:endParaRPr lang="en-US" altLang="ko-KR" sz="700" b="0" dirty="0" smtClean="0"/>
                    </a:p>
                    <a:p>
                      <a:pPr marL="228600" indent="-228600" algn="l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700" b="0" dirty="0" smtClean="0"/>
                    </a:p>
                    <a:p>
                      <a:pPr marL="228600" indent="-228600" algn="l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700" b="0" dirty="0" smtClean="0"/>
                    </a:p>
                    <a:p>
                      <a:pPr marL="228600" indent="-228600" algn="l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700" b="0" dirty="0" err="1" smtClean="0"/>
                        <a:t>지금가입</a:t>
                      </a:r>
                      <a:r>
                        <a:rPr lang="en-US" altLang="ko-KR" sz="700" b="0" dirty="0" smtClean="0"/>
                        <a:t>(Signup) </a:t>
                      </a:r>
                      <a:r>
                        <a:rPr lang="ko-KR" altLang="en-US" sz="700" b="0" dirty="0" smtClean="0"/>
                        <a:t>페이지로 넘어가면 </a:t>
                      </a:r>
                      <a:r>
                        <a:rPr lang="ko-KR" altLang="en-US" sz="700" b="0" dirty="0" err="1" smtClean="0"/>
                        <a:t>이메일및</a:t>
                      </a:r>
                      <a:r>
                        <a:rPr lang="ko-KR" altLang="en-US" sz="700" b="0" dirty="0" smtClean="0"/>
                        <a:t> 비밀번호 </a:t>
                      </a:r>
                      <a:r>
                        <a:rPr lang="ko-KR" altLang="en-US" sz="700" b="0" dirty="0" err="1" smtClean="0"/>
                        <a:t>입력후</a:t>
                      </a:r>
                      <a:r>
                        <a:rPr lang="ko-KR" altLang="en-US" sz="700" b="0" dirty="0" smtClean="0"/>
                        <a:t> </a:t>
                      </a:r>
                      <a:r>
                        <a:rPr lang="ko-KR" altLang="en-US" sz="700" b="0" dirty="0" err="1" smtClean="0"/>
                        <a:t>가입시</a:t>
                      </a:r>
                      <a:r>
                        <a:rPr lang="ko-KR" altLang="en-US" sz="700" b="0" dirty="0" smtClean="0"/>
                        <a:t> 로그인 가능 </a:t>
                      </a:r>
                      <a:endParaRPr lang="en-US" altLang="ko-KR" sz="700" b="0" dirty="0" smtClean="0"/>
                    </a:p>
                    <a:p>
                      <a:pPr marL="228600" indent="-228600" algn="l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700" b="0" dirty="0" smtClean="0"/>
                    </a:p>
                    <a:p>
                      <a:pPr mar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700" b="0" dirty="0" err="1" smtClean="0"/>
                        <a:t>로그인을</a:t>
                      </a:r>
                      <a:r>
                        <a:rPr lang="ko-KR" altLang="en-US" sz="700" b="0" dirty="0" smtClean="0"/>
                        <a:t> </a:t>
                      </a:r>
                      <a:r>
                        <a:rPr lang="ko-KR" altLang="en-US" sz="700" b="0" dirty="0" err="1" smtClean="0"/>
                        <a:t>안하면</a:t>
                      </a:r>
                      <a:r>
                        <a:rPr lang="ko-KR" altLang="en-US" sz="700" b="0" dirty="0" smtClean="0"/>
                        <a:t> </a:t>
                      </a:r>
                      <a:r>
                        <a:rPr lang="ko-KR" altLang="en-US" sz="700" b="0" dirty="0" err="1" smtClean="0"/>
                        <a:t>메인페이지로</a:t>
                      </a:r>
                      <a:r>
                        <a:rPr lang="ko-KR" altLang="en-US" sz="700" b="0" dirty="0" smtClean="0"/>
                        <a:t> 넘어가면서 영화</a:t>
                      </a:r>
                      <a:r>
                        <a:rPr lang="ko-KR" altLang="en-US" sz="700" b="0" baseline="0" dirty="0" smtClean="0"/>
                        <a:t>홍보영상 및 </a:t>
                      </a:r>
                      <a:r>
                        <a:rPr lang="ko-KR" altLang="en-US" sz="700" b="0" baseline="0" dirty="0" err="1" smtClean="0"/>
                        <a:t>다른영화사</a:t>
                      </a:r>
                      <a:r>
                        <a:rPr lang="ko-KR" altLang="en-US" sz="700" b="0" baseline="0" dirty="0" smtClean="0"/>
                        <a:t> 링크 평점 등등 을 </a:t>
                      </a:r>
                      <a:r>
                        <a:rPr lang="ko-KR" altLang="en-US" sz="700" b="0" baseline="0" dirty="0" err="1" smtClean="0"/>
                        <a:t>볼수있다</a:t>
                      </a:r>
                      <a:r>
                        <a:rPr lang="en-US" altLang="ko-KR" sz="700" b="0" baseline="0" dirty="0" smtClean="0"/>
                        <a:t>.</a:t>
                      </a:r>
                      <a:r>
                        <a:rPr lang="ko-KR" altLang="en-US" sz="700" b="0" baseline="0" dirty="0" smtClean="0"/>
                        <a:t> </a:t>
                      </a: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700" b="0" dirty="0" smtClean="0"/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13292" y="29840"/>
            <a:ext cx="2016000" cy="211203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ko-KR" altLang="en-US" sz="900" b="1" dirty="0" smtClean="0"/>
              <a:t>작성자 </a:t>
            </a:r>
            <a:r>
              <a:rPr lang="en-US" altLang="ko-KR" sz="900" b="1" dirty="0" smtClean="0"/>
              <a:t>: </a:t>
            </a:r>
            <a:r>
              <a:rPr lang="ko-KR" altLang="en-US" sz="900" b="1" dirty="0" smtClean="0"/>
              <a:t>김세운</a:t>
            </a:r>
            <a:r>
              <a:rPr lang="en-US" altLang="ko-KR" sz="900" b="1" dirty="0" smtClean="0"/>
              <a:t> </a:t>
            </a:r>
            <a:endParaRPr lang="ko-KR" altLang="en-US" sz="9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8" y="834321"/>
            <a:ext cx="7613131" cy="5473009"/>
          </a:xfrm>
          <a:prstGeom prst="rect">
            <a:avLst/>
          </a:prstGeom>
        </p:spPr>
      </p:pic>
      <p:sp>
        <p:nvSpPr>
          <p:cNvPr id="12" name="타원 62"/>
          <p:cNvSpPr/>
          <p:nvPr/>
        </p:nvSpPr>
        <p:spPr>
          <a:xfrm>
            <a:off x="2319867" y="3570825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62"/>
          <p:cNvSpPr/>
          <p:nvPr/>
        </p:nvSpPr>
        <p:spPr>
          <a:xfrm>
            <a:off x="6993467" y="1016675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667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화면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로그인화면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https://disney-app-209d7.web.app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 버튼 활성화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9" y="756928"/>
            <a:ext cx="7564679" cy="5466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51800" y="416214"/>
            <a:ext cx="10534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로그인 활성화 페이지</a:t>
            </a:r>
            <a:endParaRPr lang="ko-KR" altLang="en-US" sz="700" dirty="0"/>
          </a:p>
        </p:txBody>
      </p:sp>
      <p:sp>
        <p:nvSpPr>
          <p:cNvPr id="11" name="TextBox 10"/>
          <p:cNvSpPr txBox="1"/>
          <p:nvPr/>
        </p:nvSpPr>
        <p:spPr>
          <a:xfrm>
            <a:off x="7950200" y="2658533"/>
            <a:ext cx="18630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1. </a:t>
            </a:r>
            <a:r>
              <a:rPr lang="ko-KR" altLang="en-US" sz="700" dirty="0" err="1" smtClean="0"/>
              <a:t>구글</a:t>
            </a:r>
            <a:r>
              <a:rPr lang="ko-KR" altLang="en-US" sz="700" dirty="0" smtClean="0"/>
              <a:t> </a:t>
            </a:r>
            <a:r>
              <a:rPr lang="ko-KR" altLang="en-US" sz="700" dirty="0" smtClean="0"/>
              <a:t>계정으로 로그인 활성화 로그인후</a:t>
            </a:r>
            <a:endParaRPr lang="en-US" altLang="ko-KR" sz="700" dirty="0" smtClean="0"/>
          </a:p>
          <a:p>
            <a:r>
              <a:rPr lang="ko-KR" altLang="en-US" sz="700" dirty="0" err="1" smtClean="0"/>
              <a:t>메인페이지로</a:t>
            </a:r>
            <a:r>
              <a:rPr lang="ko-KR" altLang="en-US" sz="700" dirty="0" smtClean="0"/>
              <a:t> 자동으로 넘어감 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err="1" smtClean="0"/>
              <a:t>구글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파이어베이스로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연동어카운트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구글</a:t>
            </a:r>
            <a:r>
              <a:rPr lang="en-US" altLang="ko-KR" sz="700" dirty="0" smtClean="0"/>
              <a:t>,,</a:t>
            </a:r>
          </a:p>
          <a:p>
            <a:r>
              <a:rPr lang="ko-KR" altLang="en-US" sz="700" dirty="0" err="1" smtClean="0"/>
              <a:t>페이스북</a:t>
            </a:r>
            <a:r>
              <a:rPr lang="ko-KR" altLang="en-US" sz="700" dirty="0" smtClean="0"/>
              <a:t> 아이디 등으로 로그인 가능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4" name="타원 62"/>
          <p:cNvSpPr/>
          <p:nvPr/>
        </p:nvSpPr>
        <p:spPr>
          <a:xfrm>
            <a:off x="3349327" y="2929511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2733" y="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김세운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41278021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 페이지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disney-app-209d7.web.app/signup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회원가입 </a:t>
            </a:r>
            <a:r>
              <a:rPr lang="ko-KR" altLang="en-US" dirty="0" err="1" smtClean="0"/>
              <a:t>싸인업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7" y="990600"/>
            <a:ext cx="7488762" cy="468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77200" y="416214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회원가입</a:t>
            </a:r>
            <a:endParaRPr lang="ko-KR" altLang="en-US" sz="700" dirty="0"/>
          </a:p>
        </p:txBody>
      </p:sp>
      <p:sp>
        <p:nvSpPr>
          <p:cNvPr id="6" name="TextBox 5"/>
          <p:cNvSpPr txBox="1"/>
          <p:nvPr/>
        </p:nvSpPr>
        <p:spPr>
          <a:xfrm>
            <a:off x="7941733" y="2650067"/>
            <a:ext cx="19752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1.  </a:t>
            </a:r>
            <a:r>
              <a:rPr lang="ko-KR" altLang="en-US" sz="700" dirty="0" smtClean="0"/>
              <a:t>회원가입 </a:t>
            </a:r>
            <a:r>
              <a:rPr lang="ko-KR" altLang="en-US" sz="700" dirty="0" smtClean="0"/>
              <a:t>페이지 </a:t>
            </a:r>
            <a:r>
              <a:rPr lang="ko-KR" altLang="en-US" sz="700" dirty="0" err="1" smtClean="0"/>
              <a:t>회원가입시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구글</a:t>
            </a:r>
            <a:r>
              <a:rPr lang="ko-KR" altLang="en-US" sz="700" dirty="0" smtClean="0"/>
              <a:t> 파이어</a:t>
            </a:r>
            <a:endParaRPr lang="en-US" altLang="ko-KR" sz="700" dirty="0" smtClean="0"/>
          </a:p>
          <a:p>
            <a:r>
              <a:rPr lang="ko-KR" altLang="en-US" sz="700" dirty="0" smtClean="0"/>
              <a:t>베이스 데이터 베이스에 </a:t>
            </a:r>
            <a:r>
              <a:rPr lang="ko-KR" altLang="en-US" sz="700" dirty="0" smtClean="0"/>
              <a:t> 회원가입 </a:t>
            </a:r>
            <a:r>
              <a:rPr lang="ko-KR" altLang="en-US" sz="700" dirty="0" err="1" smtClean="0"/>
              <a:t>아이디및</a:t>
            </a:r>
            <a:endParaRPr lang="en-US" altLang="ko-KR" sz="700" dirty="0" smtClean="0"/>
          </a:p>
          <a:p>
            <a:r>
              <a:rPr lang="ko-KR" altLang="en-US" sz="700" dirty="0" smtClean="0"/>
              <a:t>비밀번호 저장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관리자가 </a:t>
            </a:r>
            <a:r>
              <a:rPr lang="ko-KR" altLang="en-US" sz="700" dirty="0" err="1" smtClean="0"/>
              <a:t>삭제및</a:t>
            </a:r>
            <a:r>
              <a:rPr lang="ko-KR" altLang="en-US" sz="700" dirty="0" smtClean="0"/>
              <a:t> 관리 </a:t>
            </a:r>
            <a:r>
              <a:rPr lang="ko-KR" altLang="en-US" sz="700" dirty="0" smtClean="0"/>
              <a:t>가능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en-US" altLang="ko-KR" sz="700" dirty="0" smtClean="0"/>
              <a:t>2. </a:t>
            </a:r>
            <a:r>
              <a:rPr lang="ko-KR" altLang="en-US" sz="700" dirty="0" smtClean="0"/>
              <a:t>디즈니 로고버튼을 누르면 </a:t>
            </a:r>
            <a:r>
              <a:rPr lang="ko-KR" altLang="en-US" sz="700" dirty="0" err="1" smtClean="0"/>
              <a:t>메인페이지로</a:t>
            </a:r>
            <a:endParaRPr lang="en-US" altLang="ko-KR" sz="700" dirty="0" smtClean="0"/>
          </a:p>
          <a:p>
            <a:r>
              <a:rPr lang="ko-KR" altLang="en-US" sz="700" dirty="0" err="1" smtClean="0"/>
              <a:t>이돌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en-US" altLang="ko-KR" sz="700" dirty="0" smtClean="0"/>
              <a:t>3. </a:t>
            </a:r>
            <a:r>
              <a:rPr lang="ko-KR" altLang="en-US" sz="700" dirty="0" smtClean="0"/>
              <a:t>계정 로그인 및 로그아웃 가능</a:t>
            </a:r>
            <a:endParaRPr lang="ko-KR" altLang="en-US" sz="700" dirty="0"/>
          </a:p>
        </p:txBody>
      </p:sp>
      <p:sp>
        <p:nvSpPr>
          <p:cNvPr id="9" name="타원 62"/>
          <p:cNvSpPr/>
          <p:nvPr/>
        </p:nvSpPr>
        <p:spPr>
          <a:xfrm>
            <a:off x="4377267" y="3903809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62"/>
          <p:cNvSpPr/>
          <p:nvPr/>
        </p:nvSpPr>
        <p:spPr>
          <a:xfrm rot="589718">
            <a:off x="6993468" y="1691363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62"/>
          <p:cNvSpPr/>
          <p:nvPr/>
        </p:nvSpPr>
        <p:spPr>
          <a:xfrm>
            <a:off x="770467" y="1660142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7200" y="616269"/>
            <a:ext cx="16898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디즈니 로고 버튼 </a:t>
            </a:r>
            <a:r>
              <a:rPr lang="en-US" altLang="ko-KR" sz="700" dirty="0" smtClean="0"/>
              <a:t>(</a:t>
            </a:r>
            <a:r>
              <a:rPr lang="ko-KR" altLang="en-US" sz="700" dirty="0" err="1" smtClean="0"/>
              <a:t>메인화면으로이동</a:t>
            </a:r>
            <a:r>
              <a:rPr lang="en-US" altLang="ko-KR" sz="700" dirty="0" smtClean="0"/>
              <a:t>)</a:t>
            </a:r>
            <a:endParaRPr lang="ko-KR" altLang="en-US" sz="700" dirty="0"/>
          </a:p>
        </p:txBody>
      </p:sp>
      <p:sp>
        <p:nvSpPr>
          <p:cNvPr id="8" name="TextBox 7"/>
          <p:cNvSpPr txBox="1"/>
          <p:nvPr/>
        </p:nvSpPr>
        <p:spPr>
          <a:xfrm>
            <a:off x="8077200" y="816324"/>
            <a:ext cx="13837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계정 </a:t>
            </a:r>
            <a:r>
              <a:rPr lang="ko-KR" altLang="en-US" sz="700" dirty="0" err="1" smtClean="0"/>
              <a:t>로그인및</a:t>
            </a:r>
            <a:r>
              <a:rPr lang="ko-KR" altLang="en-US" sz="700" dirty="0" smtClean="0"/>
              <a:t> 사인 아웃 가능</a:t>
            </a:r>
            <a:endParaRPr lang="ko-KR" altLang="en-US" sz="700" dirty="0"/>
          </a:p>
        </p:txBody>
      </p:sp>
      <p:sp>
        <p:nvSpPr>
          <p:cNvPr id="12" name="TextBox 11"/>
          <p:cNvSpPr txBox="1"/>
          <p:nvPr/>
        </p:nvSpPr>
        <p:spPr>
          <a:xfrm>
            <a:off x="8349069" y="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김세운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8253282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회원가입시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이메일주소아니면</a:t>
            </a:r>
            <a:r>
              <a:rPr lang="ko-KR" altLang="en-US" dirty="0" smtClean="0"/>
              <a:t> 에</a:t>
            </a:r>
            <a:r>
              <a:rPr lang="ko-KR" altLang="en-US" dirty="0"/>
              <a:t>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</a:t>
            </a:r>
            <a:r>
              <a:rPr lang="ko-KR" altLang="en-US" dirty="0"/>
              <a:t>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disney-app-209d7.web.app/signup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싸인업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2" y="1172589"/>
            <a:ext cx="7497704" cy="468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43333" y="416214"/>
            <a:ext cx="8435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회원가입 페이지</a:t>
            </a:r>
            <a:endParaRPr lang="ko-KR" altLang="en-US" sz="700" dirty="0"/>
          </a:p>
        </p:txBody>
      </p:sp>
      <p:sp>
        <p:nvSpPr>
          <p:cNvPr id="6" name="TextBox 5"/>
          <p:cNvSpPr txBox="1"/>
          <p:nvPr/>
        </p:nvSpPr>
        <p:spPr>
          <a:xfrm>
            <a:off x="7882467" y="2531533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1. </a:t>
            </a:r>
            <a:r>
              <a:rPr lang="ko-KR" altLang="en-US" sz="700" dirty="0" err="1" smtClean="0"/>
              <a:t>이메일</a:t>
            </a:r>
            <a:r>
              <a:rPr lang="ko-KR" altLang="en-US" sz="700" dirty="0" smtClean="0"/>
              <a:t> </a:t>
            </a:r>
            <a:r>
              <a:rPr lang="ko-KR" altLang="en-US" sz="700" dirty="0" smtClean="0"/>
              <a:t>주소가 </a:t>
            </a:r>
            <a:r>
              <a:rPr lang="ko-KR" altLang="en-US" sz="700" dirty="0" err="1" smtClean="0"/>
              <a:t>아닌상태에서</a:t>
            </a:r>
            <a:r>
              <a:rPr lang="ko-KR" altLang="en-US" sz="700" dirty="0"/>
              <a:t> </a:t>
            </a:r>
            <a:endParaRPr lang="en-US" altLang="ko-KR" sz="700" dirty="0" smtClean="0"/>
          </a:p>
          <a:p>
            <a:r>
              <a:rPr lang="ko-KR" altLang="en-US" sz="700" dirty="0" err="1" smtClean="0"/>
              <a:t>가입시도시</a:t>
            </a:r>
            <a:r>
              <a:rPr lang="ko-KR" altLang="en-US" sz="700" dirty="0" smtClean="0"/>
              <a:t> </a:t>
            </a:r>
            <a:r>
              <a:rPr lang="ko-KR" altLang="en-US" sz="700" dirty="0" smtClean="0"/>
              <a:t>에러</a:t>
            </a:r>
            <a:endParaRPr lang="ko-KR" altLang="en-US" sz="700" dirty="0"/>
          </a:p>
        </p:txBody>
      </p:sp>
      <p:sp>
        <p:nvSpPr>
          <p:cNvPr id="8" name="타원 62"/>
          <p:cNvSpPr/>
          <p:nvPr/>
        </p:nvSpPr>
        <p:spPr>
          <a:xfrm>
            <a:off x="3022601" y="4022342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5800" y="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김세운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941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계정관리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계정관리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웹 사용자 </a:t>
            </a:r>
            <a:r>
              <a:rPr lang="ko-KR" altLang="en-US" dirty="0" err="1" smtClean="0"/>
              <a:t>회원가입시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54" y="1117600"/>
            <a:ext cx="7340339" cy="458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타원 62"/>
          <p:cNvSpPr/>
          <p:nvPr/>
        </p:nvSpPr>
        <p:spPr>
          <a:xfrm>
            <a:off x="1261533" y="2280402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2"/>
          <p:cNvSpPr/>
          <p:nvPr/>
        </p:nvSpPr>
        <p:spPr>
          <a:xfrm>
            <a:off x="6519334" y="2947076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62"/>
          <p:cNvSpPr/>
          <p:nvPr/>
        </p:nvSpPr>
        <p:spPr>
          <a:xfrm>
            <a:off x="5782733" y="2142743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4867" y="416214"/>
            <a:ext cx="10214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구글</a:t>
            </a:r>
            <a:r>
              <a:rPr lang="ko-KR" altLang="en-US" sz="700" dirty="0"/>
              <a:t> </a:t>
            </a:r>
            <a:r>
              <a:rPr lang="en-US" altLang="ko-KR" sz="700" dirty="0" err="1" smtClean="0"/>
              <a:t>authenticatio</a:t>
            </a:r>
            <a:r>
              <a:rPr lang="en-US" altLang="ko-KR" sz="700" dirty="0" smtClean="0"/>
              <a:t> n</a:t>
            </a:r>
            <a:endParaRPr lang="ko-KR" altLang="en-US" sz="700" dirty="0"/>
          </a:p>
        </p:txBody>
      </p:sp>
      <p:sp>
        <p:nvSpPr>
          <p:cNvPr id="9" name="TextBox 8"/>
          <p:cNvSpPr txBox="1"/>
          <p:nvPr/>
        </p:nvSpPr>
        <p:spPr>
          <a:xfrm>
            <a:off x="8119533" y="616269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사용자 임의 추가</a:t>
            </a:r>
            <a:endParaRPr lang="ko-KR" altLang="en-US" sz="700" dirty="0"/>
          </a:p>
        </p:txBody>
      </p:sp>
      <p:sp>
        <p:nvSpPr>
          <p:cNvPr id="10" name="TextBox 9"/>
          <p:cNvSpPr txBox="1"/>
          <p:nvPr/>
        </p:nvSpPr>
        <p:spPr>
          <a:xfrm>
            <a:off x="8119533" y="816324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계정관리</a:t>
            </a:r>
            <a:endParaRPr lang="ko-KR" altLang="en-US" sz="700" dirty="0"/>
          </a:p>
        </p:txBody>
      </p:sp>
      <p:sp>
        <p:nvSpPr>
          <p:cNvPr id="11" name="TextBox 10"/>
          <p:cNvSpPr txBox="1"/>
          <p:nvPr/>
        </p:nvSpPr>
        <p:spPr>
          <a:xfrm>
            <a:off x="7916333" y="2555720"/>
            <a:ext cx="191911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 dirty="0" err="1" smtClean="0"/>
              <a:t>구글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어센티케이션</a:t>
            </a:r>
            <a:r>
              <a:rPr lang="ko-KR" altLang="en-US" sz="700" dirty="0" smtClean="0"/>
              <a:t> 에서 계정</a:t>
            </a:r>
            <a:r>
              <a:rPr lang="en-US" altLang="ko-KR" sz="700" dirty="0" smtClean="0"/>
              <a:t>DB</a:t>
            </a:r>
            <a:r>
              <a:rPr lang="ko-KR" altLang="en-US" sz="700" dirty="0" smtClean="0"/>
              <a:t>에서 </a:t>
            </a:r>
            <a:endParaRPr lang="en-US" altLang="ko-KR" sz="700" dirty="0"/>
          </a:p>
          <a:p>
            <a:r>
              <a:rPr lang="en-US" altLang="ko-KR" sz="700" dirty="0" smtClean="0"/>
              <a:t>	</a:t>
            </a:r>
            <a:r>
              <a:rPr lang="ko-KR" altLang="en-US" sz="700" dirty="0" smtClean="0"/>
              <a:t>계정 관리 가능</a:t>
            </a:r>
            <a:endParaRPr lang="en-US" altLang="ko-KR" sz="700" dirty="0" smtClean="0"/>
          </a:p>
          <a:p>
            <a:endParaRPr lang="en-US" altLang="ko-KR" sz="700" dirty="0"/>
          </a:p>
          <a:p>
            <a:pPr marL="228600" indent="-228600">
              <a:buAutoNum type="arabicPeriod" startAt="2"/>
            </a:pPr>
            <a:r>
              <a:rPr lang="ko-KR" altLang="en-US" sz="700" dirty="0" smtClean="0"/>
              <a:t>회원가입 페이지를 </a:t>
            </a:r>
            <a:r>
              <a:rPr lang="ko-KR" altLang="en-US" sz="700" dirty="0" err="1" smtClean="0"/>
              <a:t>통하지않고</a:t>
            </a:r>
            <a:r>
              <a:rPr lang="ko-KR" altLang="en-US" sz="700" dirty="0" smtClean="0"/>
              <a:t> </a:t>
            </a:r>
            <a:endParaRPr lang="en-US" altLang="ko-KR" sz="700" dirty="0"/>
          </a:p>
          <a:p>
            <a:pPr lvl="1"/>
            <a:r>
              <a:rPr lang="ko-KR" altLang="en-US" sz="700" dirty="0" smtClean="0"/>
              <a:t>임의로 사용자 추가 가능 </a:t>
            </a:r>
            <a:endParaRPr lang="en-US" altLang="ko-KR" sz="7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916333" y="3479800"/>
            <a:ext cx="18598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 startAt="3"/>
            </a:pPr>
            <a:r>
              <a:rPr lang="ko-KR" altLang="en-US" sz="700" dirty="0" smtClean="0"/>
              <a:t>임의로 </a:t>
            </a:r>
            <a:r>
              <a:rPr lang="en-US" altLang="ko-KR" sz="700" dirty="0" smtClean="0"/>
              <a:t>DB </a:t>
            </a:r>
            <a:r>
              <a:rPr lang="ko-KR" altLang="en-US" sz="700" dirty="0" smtClean="0"/>
              <a:t>에있는 사용자 계정 정지</a:t>
            </a:r>
            <a:endParaRPr lang="en-US" altLang="ko-KR" sz="700" dirty="0" smtClean="0"/>
          </a:p>
          <a:p>
            <a:pPr lvl="1"/>
            <a:r>
              <a:rPr lang="ko-KR" altLang="en-US" sz="700" dirty="0" smtClean="0"/>
              <a:t>비밀번호</a:t>
            </a:r>
            <a:r>
              <a:rPr lang="en-US" altLang="ko-KR" sz="700" dirty="0" smtClean="0"/>
              <a:t>. </a:t>
            </a:r>
            <a:r>
              <a:rPr lang="ko-KR" altLang="en-US" sz="700" dirty="0" smtClean="0"/>
              <a:t>계정삭제 가능</a:t>
            </a:r>
            <a:r>
              <a:rPr lang="en-US" altLang="ko-KR" sz="700" dirty="0" smtClean="0"/>
              <a:t>.</a:t>
            </a:r>
          </a:p>
          <a:p>
            <a:pPr lvl="1"/>
            <a:r>
              <a:rPr lang="en-US" altLang="ko-KR" sz="700" dirty="0" smtClean="0"/>
              <a:t>(</a:t>
            </a:r>
            <a:r>
              <a:rPr lang="ko-KR" altLang="en-US" sz="700" dirty="0" smtClean="0"/>
              <a:t>관리자권한</a:t>
            </a:r>
            <a:r>
              <a:rPr lang="en-US" altLang="ko-KR" sz="700" dirty="0" smtClean="0"/>
              <a:t>)</a:t>
            </a:r>
            <a:endParaRPr lang="ko-KR" alt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8288867" y="5926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smtClean="0"/>
              <a:t>김세운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7194469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disney-app-209d7.web.app/main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로그인후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95" y="1037841"/>
            <a:ext cx="7011988" cy="4382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2"/>
          <p:cNvSpPr/>
          <p:nvPr/>
        </p:nvSpPr>
        <p:spPr>
          <a:xfrm>
            <a:off x="6604002" y="1643208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62"/>
          <p:cNvSpPr/>
          <p:nvPr/>
        </p:nvSpPr>
        <p:spPr>
          <a:xfrm>
            <a:off x="5774267" y="4361009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62"/>
          <p:cNvSpPr/>
          <p:nvPr/>
        </p:nvSpPr>
        <p:spPr>
          <a:xfrm>
            <a:off x="479328" y="2777742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62"/>
          <p:cNvSpPr/>
          <p:nvPr/>
        </p:nvSpPr>
        <p:spPr>
          <a:xfrm>
            <a:off x="795867" y="1550749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4867" y="416214"/>
            <a:ext cx="13227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계정 </a:t>
            </a:r>
            <a:r>
              <a:rPr lang="ko-KR" altLang="en-US" sz="700" dirty="0" err="1" smtClean="0"/>
              <a:t>로그아웃및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로그인가능</a:t>
            </a:r>
            <a:endParaRPr lang="ko-KR" alt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8034867" y="731628"/>
            <a:ext cx="18101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배너 </a:t>
            </a:r>
            <a:r>
              <a:rPr lang="ko-KR" altLang="en-US" sz="700" dirty="0" err="1"/>
              <a:t>네셔널</a:t>
            </a:r>
            <a:r>
              <a:rPr lang="ko-KR" altLang="en-US" sz="700" dirty="0"/>
              <a:t> </a:t>
            </a:r>
            <a:r>
              <a:rPr lang="ko-KR" altLang="en-US" sz="700" dirty="0" err="1"/>
              <a:t>지오그래픽</a:t>
            </a:r>
            <a:r>
              <a:rPr lang="ko-KR" altLang="en-US" sz="700" dirty="0"/>
              <a:t> 및 다른 영화사</a:t>
            </a:r>
            <a:endParaRPr lang="en-US" altLang="ko-KR" sz="700" dirty="0"/>
          </a:p>
          <a:p>
            <a:r>
              <a:rPr lang="ko-KR" altLang="en-US" sz="700" dirty="0" err="1"/>
              <a:t>베너에</a:t>
            </a:r>
            <a:r>
              <a:rPr lang="ko-KR" altLang="en-US" sz="700" dirty="0"/>
              <a:t> 비디오 적용 </a:t>
            </a:r>
            <a:r>
              <a:rPr lang="en-US" altLang="ko-KR" sz="700" dirty="0"/>
              <a:t>(</a:t>
            </a:r>
            <a:r>
              <a:rPr lang="ko-KR" altLang="en-US" sz="700" dirty="0" err="1"/>
              <a:t>효과및</a:t>
            </a:r>
            <a:r>
              <a:rPr lang="ko-KR" altLang="en-US" sz="700" dirty="0"/>
              <a:t> 애니메이션</a:t>
            </a:r>
            <a:r>
              <a:rPr lang="en-US" altLang="ko-KR" sz="700" dirty="0"/>
              <a:t>)</a:t>
            </a:r>
          </a:p>
          <a:p>
            <a:endParaRPr lang="ko-KR" alt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8034867" y="616269"/>
            <a:ext cx="1847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700" dirty="0"/>
          </a:p>
        </p:txBody>
      </p:sp>
      <p:sp>
        <p:nvSpPr>
          <p:cNvPr id="16" name="TextBox 15"/>
          <p:cNvSpPr txBox="1"/>
          <p:nvPr/>
        </p:nvSpPr>
        <p:spPr>
          <a:xfrm>
            <a:off x="8034867" y="616269"/>
            <a:ext cx="1563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플레이 버튼 </a:t>
            </a:r>
            <a:r>
              <a:rPr lang="ko-KR" altLang="en-US" sz="700" dirty="0" err="1"/>
              <a:t>누를시</a:t>
            </a:r>
            <a:r>
              <a:rPr lang="ko-KR" altLang="en-US" sz="700" dirty="0"/>
              <a:t> 관련영상 재생</a:t>
            </a:r>
          </a:p>
          <a:p>
            <a:endParaRPr lang="ko-KR" altLang="en-US" sz="700" dirty="0"/>
          </a:p>
        </p:txBody>
      </p:sp>
      <p:sp>
        <p:nvSpPr>
          <p:cNvPr id="17" name="TextBox 16"/>
          <p:cNvSpPr txBox="1"/>
          <p:nvPr/>
        </p:nvSpPr>
        <p:spPr>
          <a:xfrm>
            <a:off x="8034867" y="939377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네비게이션</a:t>
            </a:r>
            <a:r>
              <a:rPr lang="ko-KR" altLang="en-US" sz="700" dirty="0" smtClean="0"/>
              <a:t> 에있는 디즈니버튼 누르면</a:t>
            </a:r>
            <a:endParaRPr lang="en-US" altLang="ko-KR" sz="700" dirty="0" smtClean="0"/>
          </a:p>
          <a:p>
            <a:r>
              <a:rPr lang="ko-KR" altLang="en-US" sz="700" dirty="0" err="1" smtClean="0"/>
              <a:t>메인페이지로이동</a:t>
            </a:r>
            <a:endParaRPr lang="ko-KR" altLang="en-US" sz="700" dirty="0"/>
          </a:p>
        </p:txBody>
      </p:sp>
      <p:sp>
        <p:nvSpPr>
          <p:cNvPr id="20" name="타원 62"/>
          <p:cNvSpPr/>
          <p:nvPr/>
        </p:nvSpPr>
        <p:spPr>
          <a:xfrm>
            <a:off x="4402667" y="1620675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27232" y="1147126"/>
            <a:ext cx="6639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검색 페이지</a:t>
            </a:r>
            <a:endParaRPr lang="ko-KR" altLang="en-US" sz="700" dirty="0"/>
          </a:p>
        </p:txBody>
      </p:sp>
      <p:sp>
        <p:nvSpPr>
          <p:cNvPr id="21" name="TextBox 20"/>
          <p:cNvSpPr txBox="1"/>
          <p:nvPr/>
        </p:nvSpPr>
        <p:spPr>
          <a:xfrm>
            <a:off x="7899400" y="2548467"/>
            <a:ext cx="197361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 dirty="0" smtClean="0"/>
              <a:t>계정 </a:t>
            </a:r>
            <a:r>
              <a:rPr lang="ko-KR" altLang="en-US" sz="700" dirty="0" err="1" smtClean="0"/>
              <a:t>로그인및</a:t>
            </a:r>
            <a:r>
              <a:rPr lang="ko-KR" altLang="en-US" sz="700" dirty="0" smtClean="0"/>
              <a:t> 로그아웃 가능</a:t>
            </a:r>
            <a:endParaRPr lang="en-US" altLang="ko-KR" sz="700" dirty="0" smtClean="0"/>
          </a:p>
          <a:p>
            <a:pPr marL="228600" indent="-228600">
              <a:buAutoNum type="arabicPeriod"/>
            </a:pPr>
            <a:endParaRPr lang="en-US" altLang="ko-KR" sz="700" dirty="0" smtClean="0"/>
          </a:p>
          <a:p>
            <a:pPr marL="228600" indent="-228600">
              <a:buAutoNum type="arabicPeriod"/>
            </a:pPr>
            <a:r>
              <a:rPr lang="ko-KR" altLang="en-US" sz="700" dirty="0" smtClean="0"/>
              <a:t>플레이버튼 누르면 관련 영화 영상재생</a:t>
            </a:r>
            <a:endParaRPr lang="en-US" altLang="ko-KR" sz="700" dirty="0" smtClean="0"/>
          </a:p>
          <a:p>
            <a:pPr marL="228600" indent="-228600">
              <a:buAutoNum type="arabicPeriod"/>
            </a:pPr>
            <a:endParaRPr lang="en-US" altLang="ko-KR" sz="700" dirty="0"/>
          </a:p>
          <a:p>
            <a:pPr marL="228600" indent="-228600">
              <a:buAutoNum type="arabicPeriod"/>
            </a:pPr>
            <a:r>
              <a:rPr lang="ko-KR" altLang="en-US" sz="700" dirty="0" smtClean="0"/>
              <a:t>배너 다른 광고영화사 누르면 그쪽 </a:t>
            </a:r>
            <a:endParaRPr lang="en-US" altLang="ko-KR" sz="700" dirty="0"/>
          </a:p>
          <a:p>
            <a:r>
              <a:rPr lang="en-US" altLang="ko-KR" sz="700" dirty="0"/>
              <a:t>	</a:t>
            </a:r>
            <a:r>
              <a:rPr lang="ko-KR" altLang="en-US" sz="700" dirty="0" smtClean="0"/>
              <a:t>영화사 웹사이트로 이동</a:t>
            </a:r>
            <a:endParaRPr lang="en-US" altLang="ko-KR" sz="700" dirty="0" smtClean="0"/>
          </a:p>
          <a:p>
            <a:endParaRPr lang="en-US" altLang="ko-KR" sz="700" dirty="0" smtClean="0"/>
          </a:p>
          <a:p>
            <a:pPr marL="228600" indent="-228600">
              <a:buAutoNum type="arabicPeriod" startAt="4"/>
            </a:pPr>
            <a:r>
              <a:rPr lang="ko-KR" altLang="en-US" sz="700" dirty="0" err="1" smtClean="0"/>
              <a:t>네비게이션</a:t>
            </a:r>
            <a:r>
              <a:rPr lang="ko-KR" altLang="en-US" sz="700" dirty="0" smtClean="0"/>
              <a:t> 디즈니 버튼 누르면 </a:t>
            </a:r>
            <a:endParaRPr lang="en-US" altLang="ko-KR" sz="700" dirty="0" smtClean="0"/>
          </a:p>
          <a:p>
            <a:r>
              <a:rPr lang="en-US" altLang="ko-KR" sz="700" dirty="0"/>
              <a:t>	</a:t>
            </a:r>
            <a:r>
              <a:rPr lang="ko-KR" altLang="en-US" sz="700" dirty="0" smtClean="0"/>
              <a:t>어디서든 </a:t>
            </a:r>
            <a:r>
              <a:rPr lang="ko-KR" altLang="en-US" sz="700" dirty="0" err="1" smtClean="0"/>
              <a:t>메인페이지로</a:t>
            </a:r>
            <a:r>
              <a:rPr lang="ko-KR" altLang="en-US" sz="700" dirty="0" smtClean="0"/>
              <a:t> 이동가능</a:t>
            </a:r>
            <a:endParaRPr lang="en-US" altLang="ko-KR" sz="700" dirty="0" smtClean="0"/>
          </a:p>
          <a:p>
            <a:endParaRPr lang="en-US" altLang="ko-KR" sz="700" dirty="0"/>
          </a:p>
          <a:p>
            <a:pPr marL="228600" indent="-228600">
              <a:buAutoNum type="arabicPeriod" startAt="5"/>
            </a:pPr>
            <a:r>
              <a:rPr lang="ko-KR" altLang="en-US" sz="700" dirty="0" smtClean="0"/>
              <a:t>검색 페이지 원화는 영화 </a:t>
            </a:r>
            <a:r>
              <a:rPr lang="ko-KR" altLang="en-US" sz="700" dirty="0" err="1" smtClean="0"/>
              <a:t>검색시</a:t>
            </a:r>
            <a:r>
              <a:rPr lang="ko-KR" altLang="en-US" sz="700" dirty="0" smtClean="0"/>
              <a:t> </a:t>
            </a:r>
            <a:endParaRPr lang="en-US" altLang="ko-KR" sz="700" dirty="0" smtClean="0"/>
          </a:p>
          <a:p>
            <a:r>
              <a:rPr lang="en-US" altLang="ko-KR" sz="700" dirty="0"/>
              <a:t>	</a:t>
            </a:r>
            <a:r>
              <a:rPr lang="ko-KR" altLang="en-US" sz="700" dirty="0" smtClean="0"/>
              <a:t>검색가능</a:t>
            </a:r>
            <a:endParaRPr lang="en-US" altLang="ko-KR" sz="700" dirty="0" smtClean="0"/>
          </a:p>
          <a:p>
            <a:endParaRPr lang="en-US" altLang="ko-KR" sz="700" dirty="0"/>
          </a:p>
          <a:p>
            <a:endParaRPr lang="en-US" altLang="ko-KR" sz="7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8322733" y="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김세운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762685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https://disney-app-209d7.web.app/main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9" y="745068"/>
            <a:ext cx="7666954" cy="479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2"/>
          <p:cNvSpPr/>
          <p:nvPr/>
        </p:nvSpPr>
        <p:spPr>
          <a:xfrm>
            <a:off x="846667" y="2815690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62"/>
          <p:cNvSpPr/>
          <p:nvPr/>
        </p:nvSpPr>
        <p:spPr>
          <a:xfrm>
            <a:off x="364067" y="4420274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84067" y="416214"/>
            <a:ext cx="18341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플레이 버튼 누를 시 영화 관련 홍보 영상</a:t>
            </a:r>
            <a:endParaRPr lang="ko-KR" altLang="en-US" sz="700" dirty="0"/>
          </a:p>
        </p:txBody>
      </p:sp>
      <p:sp>
        <p:nvSpPr>
          <p:cNvPr id="9" name="TextBox 8"/>
          <p:cNvSpPr txBox="1"/>
          <p:nvPr/>
        </p:nvSpPr>
        <p:spPr>
          <a:xfrm>
            <a:off x="8060267" y="616269"/>
            <a:ext cx="17139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엑스</a:t>
            </a:r>
            <a:r>
              <a:rPr lang="ko-KR" altLang="en-US" sz="700" dirty="0" smtClean="0"/>
              <a:t> 박스 누를 시 관련 홍보영상 종료</a:t>
            </a:r>
            <a:endParaRPr lang="ko-KR" altLang="en-US" sz="700" dirty="0"/>
          </a:p>
        </p:txBody>
      </p:sp>
      <p:sp>
        <p:nvSpPr>
          <p:cNvPr id="10" name="TextBox 9"/>
          <p:cNvSpPr txBox="1"/>
          <p:nvPr/>
        </p:nvSpPr>
        <p:spPr>
          <a:xfrm>
            <a:off x="7874000" y="2514600"/>
            <a:ext cx="20249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700" dirty="0" smtClean="0"/>
              <a:t>앞에 페이지에 설명 </a:t>
            </a:r>
            <a:r>
              <a:rPr lang="ko-KR" altLang="en-US" sz="700" dirty="0" err="1" smtClean="0"/>
              <a:t>처럼</a:t>
            </a:r>
            <a:r>
              <a:rPr lang="ko-KR" altLang="en-US" sz="700" dirty="0" smtClean="0"/>
              <a:t> 플레이 버튼 </a:t>
            </a:r>
            <a:endParaRPr lang="en-US" altLang="ko-KR" sz="700" dirty="0" smtClean="0"/>
          </a:p>
          <a:p>
            <a:r>
              <a:rPr lang="en-US" altLang="ko-KR" sz="700" dirty="0"/>
              <a:t>	</a:t>
            </a:r>
            <a:r>
              <a:rPr lang="ko-KR" altLang="en-US" sz="700" dirty="0" smtClean="0"/>
              <a:t>활성화 시 영화관련 홍보영상 재생</a:t>
            </a:r>
            <a:endParaRPr lang="en-US" altLang="ko-KR" sz="700" dirty="0" smtClean="0"/>
          </a:p>
          <a:p>
            <a:endParaRPr lang="en-US" altLang="ko-KR" sz="700" dirty="0"/>
          </a:p>
          <a:p>
            <a:pPr marL="228600" indent="-228600">
              <a:buAutoNum type="arabicPeriod" startAt="2"/>
            </a:pPr>
            <a:r>
              <a:rPr lang="ko-KR" altLang="en-US" sz="700" dirty="0" err="1" smtClean="0"/>
              <a:t>엑스</a:t>
            </a:r>
            <a:r>
              <a:rPr lang="ko-KR" altLang="en-US" sz="700" dirty="0" smtClean="0"/>
              <a:t> 박스 </a:t>
            </a:r>
            <a:r>
              <a:rPr lang="ko-KR" altLang="en-US" sz="700" dirty="0" err="1" smtClean="0"/>
              <a:t>누를시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영상 </a:t>
            </a:r>
            <a:r>
              <a:rPr lang="ko-KR" altLang="en-US" sz="700" dirty="0" err="1" smtClean="0"/>
              <a:t>종료후</a:t>
            </a:r>
            <a:r>
              <a:rPr lang="ko-KR" altLang="en-US" sz="700" dirty="0" smtClean="0"/>
              <a:t> 원래</a:t>
            </a:r>
            <a:endParaRPr lang="en-US" altLang="ko-KR" sz="700" dirty="0" smtClean="0"/>
          </a:p>
          <a:p>
            <a:r>
              <a:rPr lang="en-US" altLang="ko-KR" sz="700" dirty="0"/>
              <a:t>	</a:t>
            </a:r>
            <a:r>
              <a:rPr lang="ko-KR" altLang="en-US" sz="700" dirty="0" smtClean="0"/>
              <a:t>플레이 </a:t>
            </a:r>
            <a:r>
              <a:rPr lang="ko-KR" altLang="en-US" sz="700" dirty="0" err="1" smtClean="0"/>
              <a:t>누르기전</a:t>
            </a:r>
            <a:r>
              <a:rPr lang="ko-KR" altLang="en-US" sz="700" dirty="0" smtClean="0"/>
              <a:t> 페이지로 돌아감</a:t>
            </a:r>
            <a:endParaRPr lang="ko-KR" altLang="en-US" sz="700" dirty="0"/>
          </a:p>
        </p:txBody>
      </p:sp>
      <p:sp>
        <p:nvSpPr>
          <p:cNvPr id="11" name="TextBox 10"/>
          <p:cNvSpPr txBox="1"/>
          <p:nvPr/>
        </p:nvSpPr>
        <p:spPr>
          <a:xfrm>
            <a:off x="8314267" y="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김세운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8598862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https://disney-app-209d7.web.app/main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9" y="897466"/>
            <a:ext cx="7626319" cy="476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01000" y="416214"/>
            <a:ext cx="4844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트렌딩</a:t>
            </a:r>
            <a:r>
              <a:rPr lang="ko-KR" altLang="en-US" sz="700" dirty="0" smtClean="0"/>
              <a:t> </a:t>
            </a:r>
            <a:endParaRPr lang="ko-KR" altLang="en-US" sz="700" dirty="0"/>
          </a:p>
        </p:txBody>
      </p:sp>
      <p:sp>
        <p:nvSpPr>
          <p:cNvPr id="8" name="타원 62"/>
          <p:cNvSpPr/>
          <p:nvPr/>
        </p:nvSpPr>
        <p:spPr>
          <a:xfrm>
            <a:off x="973667" y="4191675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62"/>
          <p:cNvSpPr/>
          <p:nvPr/>
        </p:nvSpPr>
        <p:spPr>
          <a:xfrm>
            <a:off x="778934" y="3005513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62"/>
          <p:cNvSpPr/>
          <p:nvPr/>
        </p:nvSpPr>
        <p:spPr>
          <a:xfrm>
            <a:off x="973667" y="1846408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62"/>
          <p:cNvSpPr/>
          <p:nvPr/>
        </p:nvSpPr>
        <p:spPr>
          <a:xfrm>
            <a:off x="7333733" y="2073794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62"/>
          <p:cNvSpPr/>
          <p:nvPr/>
        </p:nvSpPr>
        <p:spPr>
          <a:xfrm>
            <a:off x="7232132" y="3565142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68733" y="61626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탑레이트</a:t>
            </a:r>
            <a:endParaRPr lang="ko-KR" altLang="en-US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8068733" y="716296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액션무비</a:t>
            </a:r>
            <a:endParaRPr lang="ko-KR" alt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8068733" y="916351"/>
            <a:ext cx="16834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화살표 방향 왼쪽 오른쪽 </a:t>
            </a:r>
            <a:r>
              <a:rPr lang="ko-KR" altLang="en-US" sz="700" dirty="0" err="1" smtClean="0"/>
              <a:t>누를시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모달</a:t>
            </a:r>
            <a:endParaRPr lang="en-US" altLang="ko-KR" sz="700" dirty="0"/>
          </a:p>
          <a:p>
            <a:r>
              <a:rPr lang="ko-KR" altLang="en-US" sz="700" dirty="0" smtClean="0"/>
              <a:t>슬라이드 효과 및 로딩된 자료 </a:t>
            </a:r>
            <a:endParaRPr lang="en-US" altLang="ko-KR" sz="700" dirty="0" smtClean="0"/>
          </a:p>
          <a:p>
            <a:r>
              <a:rPr lang="ko-KR" altLang="en-US" sz="700" dirty="0" smtClean="0"/>
              <a:t>더 확인 가능</a:t>
            </a:r>
            <a:endParaRPr lang="ko-KR" alt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8068733" y="1331849"/>
            <a:ext cx="17508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(</a:t>
            </a:r>
            <a:r>
              <a:rPr lang="ko-KR" altLang="en-US" sz="700" dirty="0" err="1" smtClean="0"/>
              <a:t>불렛</a:t>
            </a:r>
            <a:r>
              <a:rPr lang="en-US" altLang="ko-KR" sz="700" dirty="0" smtClean="0"/>
              <a:t>) </a:t>
            </a:r>
            <a:r>
              <a:rPr lang="ko-KR" altLang="en-US" sz="700" dirty="0" err="1" smtClean="0"/>
              <a:t>더많은</a:t>
            </a:r>
            <a:r>
              <a:rPr lang="ko-KR" altLang="en-US" sz="700" dirty="0" smtClean="0"/>
              <a:t> 자료가 있으면 효과 적용</a:t>
            </a:r>
            <a:endParaRPr lang="ko-KR" altLang="en-US" sz="700" dirty="0"/>
          </a:p>
        </p:txBody>
      </p:sp>
      <p:sp>
        <p:nvSpPr>
          <p:cNvPr id="16" name="TextBox 15"/>
          <p:cNvSpPr txBox="1"/>
          <p:nvPr/>
        </p:nvSpPr>
        <p:spPr>
          <a:xfrm>
            <a:off x="7848600" y="2531533"/>
            <a:ext cx="2076209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1.2.3.      API </a:t>
            </a:r>
            <a:r>
              <a:rPr lang="ko-KR" altLang="en-US" sz="700" dirty="0" smtClean="0"/>
              <a:t>로 받은 디즈니사의 </a:t>
            </a:r>
            <a:r>
              <a:rPr lang="ko-KR" altLang="en-US" sz="700" dirty="0" err="1" smtClean="0"/>
              <a:t>트렌딩</a:t>
            </a:r>
            <a:r>
              <a:rPr lang="en-US" altLang="ko-KR" sz="700" dirty="0" smtClean="0"/>
              <a:t>, </a:t>
            </a:r>
          </a:p>
          <a:p>
            <a:r>
              <a:rPr lang="en-US" altLang="ko-KR" sz="700" dirty="0" smtClean="0"/>
              <a:t>	</a:t>
            </a:r>
            <a:r>
              <a:rPr lang="ko-KR" altLang="en-US" sz="700" dirty="0" err="1" smtClean="0"/>
              <a:t>탑레이트</a:t>
            </a:r>
            <a:r>
              <a:rPr lang="en-US" altLang="ko-KR" sz="700" dirty="0" smtClean="0"/>
              <a:t>, </a:t>
            </a:r>
            <a:r>
              <a:rPr lang="ko-KR" altLang="en-US" sz="700" dirty="0" err="1" smtClean="0"/>
              <a:t>엑션</a:t>
            </a:r>
            <a:r>
              <a:rPr lang="ko-KR" altLang="en-US" sz="700" dirty="0" smtClean="0"/>
              <a:t> 무비 </a:t>
            </a:r>
            <a:r>
              <a:rPr lang="en-US" altLang="ko-KR" sz="700" dirty="0" smtClean="0"/>
              <a:t>,</a:t>
            </a:r>
            <a:r>
              <a:rPr lang="ko-KR" altLang="en-US" sz="700" dirty="0" err="1" smtClean="0"/>
              <a:t>코메디</a:t>
            </a:r>
            <a:r>
              <a:rPr lang="ko-KR" altLang="en-US" sz="700" dirty="0" smtClean="0"/>
              <a:t> 무비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en-US" altLang="ko-KR" sz="700" dirty="0" smtClean="0"/>
              <a:t>4.5. </a:t>
            </a:r>
            <a:r>
              <a:rPr lang="ko-KR" altLang="en-US" sz="700" dirty="0" smtClean="0"/>
              <a:t>화살표 모양 </a:t>
            </a:r>
            <a:r>
              <a:rPr lang="ko-KR" altLang="en-US" sz="700" dirty="0" err="1" smtClean="0"/>
              <a:t>누르</a:t>
            </a:r>
            <a:r>
              <a:rPr lang="ko-KR" altLang="en-US" sz="700" dirty="0" smtClean="0"/>
              <a:t> 거나 </a:t>
            </a:r>
            <a:r>
              <a:rPr lang="ko-KR" altLang="en-US" sz="700" dirty="0" err="1" smtClean="0"/>
              <a:t>트레이딩</a:t>
            </a:r>
            <a:r>
              <a:rPr lang="en-US" altLang="ko-KR" sz="700" dirty="0" smtClean="0"/>
              <a:t>,</a:t>
            </a:r>
            <a:r>
              <a:rPr lang="ko-KR" altLang="en-US" sz="700" dirty="0" err="1" smtClean="0"/>
              <a:t>탑레이트</a:t>
            </a:r>
            <a:endParaRPr lang="en-US" altLang="ko-KR" sz="700" dirty="0" smtClean="0"/>
          </a:p>
          <a:p>
            <a:r>
              <a:rPr lang="ko-KR" altLang="en-US" sz="700" dirty="0" err="1" smtClean="0"/>
              <a:t>로우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를</a:t>
            </a:r>
            <a:r>
              <a:rPr lang="ko-KR" altLang="en-US" sz="700" dirty="0" smtClean="0"/>
              <a:t> 마우스로 </a:t>
            </a:r>
            <a:r>
              <a:rPr lang="ko-KR" altLang="en-US" sz="700" dirty="0" err="1" smtClean="0"/>
              <a:t>슬라이드시</a:t>
            </a:r>
            <a:r>
              <a:rPr lang="ko-KR" altLang="en-US" sz="700" dirty="0" smtClean="0"/>
              <a:t> 슬라이드효과로 </a:t>
            </a:r>
            <a:endParaRPr lang="en-US" altLang="ko-KR" sz="700" dirty="0" smtClean="0"/>
          </a:p>
          <a:p>
            <a:r>
              <a:rPr lang="ko-KR" altLang="en-US" sz="700" dirty="0" smtClean="0"/>
              <a:t>뒤에 더 로드가 된 영화 자료 관람 및 선택가능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en-US" altLang="ko-KR" sz="700" dirty="0" smtClean="0"/>
              <a:t>6.    </a:t>
            </a:r>
            <a:r>
              <a:rPr lang="ko-KR" altLang="en-US" sz="700" dirty="0" smtClean="0"/>
              <a:t>자료가 </a:t>
            </a:r>
            <a:r>
              <a:rPr lang="ko-KR" altLang="en-US" sz="700" dirty="0" err="1" smtClean="0"/>
              <a:t>더남아있다고</a:t>
            </a:r>
            <a:r>
              <a:rPr lang="ko-KR" altLang="en-US" sz="700" dirty="0" smtClean="0"/>
              <a:t> 알려주는 효과 </a:t>
            </a:r>
            <a:r>
              <a:rPr lang="ko-KR" altLang="en-US" sz="700" dirty="0" err="1" smtClean="0"/>
              <a:t>불렛</a:t>
            </a:r>
            <a:endParaRPr lang="en-US" altLang="ko-KR" sz="700" dirty="0" smtClean="0"/>
          </a:p>
          <a:p>
            <a:pPr lvl="1"/>
            <a:r>
              <a:rPr lang="ko-KR" altLang="en-US" sz="700" dirty="0" smtClean="0"/>
              <a:t>효과 총 </a:t>
            </a:r>
            <a:r>
              <a:rPr lang="en-US" altLang="ko-KR" sz="700" dirty="0" smtClean="0"/>
              <a:t>4</a:t>
            </a:r>
            <a:r>
              <a:rPr lang="ko-KR" altLang="en-US" sz="700" dirty="0" smtClean="0"/>
              <a:t>번의 페이지를 </a:t>
            </a:r>
            <a:r>
              <a:rPr lang="ko-KR" altLang="en-US" sz="700" dirty="0" err="1" smtClean="0"/>
              <a:t>슬라이드및</a:t>
            </a:r>
            <a:endParaRPr lang="en-US" altLang="ko-KR" sz="700" dirty="0" smtClean="0"/>
          </a:p>
          <a:p>
            <a:pPr lvl="1"/>
            <a:r>
              <a:rPr lang="en-US" altLang="ko-KR" sz="700" dirty="0" smtClean="0"/>
              <a:t>(&gt;) </a:t>
            </a:r>
            <a:r>
              <a:rPr lang="ko-KR" altLang="en-US" sz="700" dirty="0" smtClean="0"/>
              <a:t>버튼으로 왼쪽으로 넘기고 </a:t>
            </a:r>
            <a:endParaRPr lang="en-US" altLang="ko-KR" sz="700" dirty="0" smtClean="0"/>
          </a:p>
          <a:p>
            <a:pPr lvl="1"/>
            <a:r>
              <a:rPr lang="ko-KR" altLang="en-US" sz="700" dirty="0" smtClean="0"/>
              <a:t>오른쪽으로 </a:t>
            </a:r>
            <a:r>
              <a:rPr lang="en-US" altLang="ko-KR" sz="700" dirty="0" smtClean="0"/>
              <a:t>(&lt;)</a:t>
            </a:r>
            <a:r>
              <a:rPr lang="ko-KR" altLang="en-US" sz="700" dirty="0" err="1" smtClean="0"/>
              <a:t>넘길수있음</a:t>
            </a:r>
            <a:endParaRPr lang="en-US" altLang="ko-KR" sz="700" dirty="0" smtClean="0"/>
          </a:p>
          <a:p>
            <a:endParaRPr lang="en-US" altLang="ko-KR" sz="700" dirty="0" smtClean="0"/>
          </a:p>
          <a:p>
            <a:pPr marL="228600" indent="-228600">
              <a:buAutoNum type="arabicPeriod"/>
            </a:pPr>
            <a:endParaRPr lang="ko-KR" altLang="en-US" sz="700" dirty="0"/>
          </a:p>
        </p:txBody>
      </p:sp>
      <p:sp>
        <p:nvSpPr>
          <p:cNvPr id="17" name="TextBox 16"/>
          <p:cNvSpPr txBox="1"/>
          <p:nvPr/>
        </p:nvSpPr>
        <p:spPr>
          <a:xfrm>
            <a:off x="8340602" y="5926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김세운</a:t>
            </a:r>
            <a:endParaRPr lang="ko-KR" altLang="en-US" sz="700" dirty="0"/>
          </a:p>
        </p:txBody>
      </p:sp>
      <p:sp>
        <p:nvSpPr>
          <p:cNvPr id="19" name="타원 62"/>
          <p:cNvSpPr/>
          <p:nvPr/>
        </p:nvSpPr>
        <p:spPr>
          <a:xfrm>
            <a:off x="96879" y="3289823"/>
            <a:ext cx="389465" cy="275319"/>
          </a:xfrm>
          <a:prstGeom prst="ellipse">
            <a:avLst/>
          </a:prstGeom>
          <a:solidFill>
            <a:schemeClr val="bg1">
              <a:alpha val="75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wrap="none" lIns="78830" tIns="39415" rIns="78830" bIns="39415" anchor="ctr"/>
          <a:lstStyle/>
          <a:p>
            <a:pPr algn="ctr" defTabSz="788304" latinLnBrk="0">
              <a:defRPr/>
            </a:pPr>
            <a:r>
              <a:rPr lang="en-US" altLang="ko-KR" sz="1600" b="1" kern="0" baseline="-25000" dirty="0"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600" b="1" kern="0" baseline="-25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3056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inition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나눔고딕">
      <a:majorFont>
        <a:latin typeface="나눔고딕 Bold"/>
        <a:ea typeface="나눔고딕 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 cmpd="sng">
          <a:solidFill>
            <a:schemeClr val="bg1">
              <a:lumMod val="65000"/>
            </a:schemeClr>
          </a:solidFill>
        </a:ln>
        <a:effectLst/>
      </a:spPr>
      <a:bodyPr rtlCol="0" anchor="t"/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6A6A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7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nts.thmx</Template>
  <TotalTime>1634</TotalTime>
  <Words>555</Words>
  <Application>Microsoft Office PowerPoint</Application>
  <PresentationFormat>A4 용지(210x297mm)</PresentationFormat>
  <Paragraphs>248</Paragraphs>
  <Slides>14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Definition</vt:lpstr>
      <vt:lpstr>프론트 엔드 서비스 구축 Disney-App (https://disney-app-209d7.web.app/)</vt:lpstr>
      <vt:lpstr> 로그인 및 지금가입</vt:lpstr>
      <vt:lpstr>로그인 화면</vt:lpstr>
      <vt:lpstr>회원가입 페이지</vt:lpstr>
      <vt:lpstr>회원가입시 이메일주소아니면 에러</vt:lpstr>
      <vt:lpstr>계정관리</vt:lpstr>
      <vt:lpstr>메인페이지</vt:lpstr>
      <vt:lpstr>PowerPoint 프레젠테이션</vt:lpstr>
      <vt:lpstr>메인페이지</vt:lpstr>
      <vt:lpstr>메인 페이지 및 푸터</vt:lpstr>
      <vt:lpstr>모달 페이지</vt:lpstr>
      <vt:lpstr>검색페이지</vt:lpstr>
      <vt:lpstr>검색 화면</vt:lpstr>
      <vt:lpstr>영화 상세 페이지</vt:lpstr>
    </vt:vector>
  </TitlesOfParts>
  <Company>NHN Technology Services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UX Definition</dc:title>
  <dc:creator>sh.heo</dc:creator>
  <cp:lastModifiedBy>ds</cp:lastModifiedBy>
  <cp:revision>176</cp:revision>
  <dcterms:created xsi:type="dcterms:W3CDTF">2013-02-15T09:15:00Z</dcterms:created>
  <dcterms:modified xsi:type="dcterms:W3CDTF">2023-12-22T03:26:39Z</dcterms:modified>
</cp:coreProperties>
</file>